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BAD9C892-72FE-26AB-A3AE-6D45A07164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3" b="46518"/>
          <a:stretch/>
        </p:blipFill>
        <p:spPr>
          <a:xfrm>
            <a:off x="2383832" y="1772791"/>
            <a:ext cx="7424337" cy="137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96E1147F-A9A2-407A-B95E-28E151CE96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87" b="37040"/>
          <a:stretch/>
        </p:blipFill>
        <p:spPr>
          <a:xfrm>
            <a:off x="4361466" y="3900063"/>
            <a:ext cx="3469067" cy="586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643AEFA2-2821-42C7-3BA5-631BCCCF7F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50" y="218131"/>
            <a:ext cx="11520000" cy="4013533"/>
          </a:xfrm>
          <a:prstGeom prst="rect">
            <a:avLst/>
          </a:prstGeom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5EBB12-4215-79A5-BE66-123051986242}"/>
              </a:ext>
            </a:extLst>
          </p:cNvPr>
          <p:cNvSpPr/>
          <p:nvPr/>
        </p:nvSpPr>
        <p:spPr bwMode="white">
          <a:xfrm>
            <a:off x="3180198" y="2586241"/>
            <a:ext cx="247537" cy="266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3659EA8-702A-77DD-A370-A6601AAA50C1}"/>
              </a:ext>
            </a:extLst>
          </p:cNvPr>
          <p:cNvSpPr/>
          <p:nvPr/>
        </p:nvSpPr>
        <p:spPr bwMode="white">
          <a:xfrm>
            <a:off x="5179537" y="2586241"/>
            <a:ext cx="180892" cy="266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324C763-3F20-1E37-D009-712583644D84}"/>
              </a:ext>
            </a:extLst>
          </p:cNvPr>
          <p:cNvSpPr/>
          <p:nvPr/>
        </p:nvSpPr>
        <p:spPr bwMode="white">
          <a:xfrm>
            <a:off x="7283603" y="2586241"/>
            <a:ext cx="247537" cy="27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D6AA634-6839-C9DC-E35B-AB05FFE11E22}"/>
              </a:ext>
            </a:extLst>
          </p:cNvPr>
          <p:cNvSpPr/>
          <p:nvPr/>
        </p:nvSpPr>
        <p:spPr bwMode="white">
          <a:xfrm>
            <a:off x="9273421" y="2576714"/>
            <a:ext cx="247537" cy="285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F751007-F4FF-3887-2434-C8558072C5DB}"/>
              </a:ext>
            </a:extLst>
          </p:cNvPr>
          <p:cNvSpPr/>
          <p:nvPr/>
        </p:nvSpPr>
        <p:spPr bwMode="white">
          <a:xfrm>
            <a:off x="3180198" y="3596158"/>
            <a:ext cx="266578" cy="27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DE0F860-12AB-678A-F795-897D2B01BFAD}"/>
              </a:ext>
            </a:extLst>
          </p:cNvPr>
          <p:cNvSpPr/>
          <p:nvPr/>
        </p:nvSpPr>
        <p:spPr bwMode="white">
          <a:xfrm>
            <a:off x="5160495" y="3596158"/>
            <a:ext cx="247537" cy="285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7D43909-4512-4E1A-2654-E201E6736578}"/>
              </a:ext>
            </a:extLst>
          </p:cNvPr>
          <p:cNvSpPr/>
          <p:nvPr/>
        </p:nvSpPr>
        <p:spPr bwMode="white">
          <a:xfrm>
            <a:off x="7283603" y="3596158"/>
            <a:ext cx="247537" cy="285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B186005-4A9E-DE4D-D4D5-669847FBA5C6}"/>
              </a:ext>
            </a:extLst>
          </p:cNvPr>
          <p:cNvSpPr/>
          <p:nvPr/>
        </p:nvSpPr>
        <p:spPr bwMode="white">
          <a:xfrm>
            <a:off x="9263900" y="3596158"/>
            <a:ext cx="266578" cy="276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02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C7BEE458-E8D3-DEAF-4FE6-6523CC642B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334" y="335801"/>
            <a:ext cx="11484000" cy="5029646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A433FD6-04DD-408D-810A-900C09F2E8E5}"/>
              </a:ext>
            </a:extLst>
          </p:cNvPr>
          <p:cNvSpPr/>
          <p:nvPr/>
        </p:nvSpPr>
        <p:spPr bwMode="white">
          <a:xfrm>
            <a:off x="2666082" y="3310589"/>
            <a:ext cx="238016" cy="266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9C6AA8-4968-FAE9-03BE-1B260A3A8392}"/>
              </a:ext>
            </a:extLst>
          </p:cNvPr>
          <p:cNvSpPr/>
          <p:nvPr/>
        </p:nvSpPr>
        <p:spPr bwMode="white">
          <a:xfrm>
            <a:off x="4970082" y="3301061"/>
            <a:ext cx="238016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43885E5-1C8B-27E5-D18B-8B43FFD1D583}"/>
              </a:ext>
            </a:extLst>
          </p:cNvPr>
          <p:cNvSpPr/>
          <p:nvPr/>
        </p:nvSpPr>
        <p:spPr bwMode="white">
          <a:xfrm>
            <a:off x="8464165" y="3301061"/>
            <a:ext cx="247537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B244F9A-0AF5-4FEA-C7B9-8EAB9FDCED7D}"/>
              </a:ext>
            </a:extLst>
          </p:cNvPr>
          <p:cNvSpPr/>
          <p:nvPr/>
        </p:nvSpPr>
        <p:spPr bwMode="white">
          <a:xfrm>
            <a:off x="10758644" y="3301061"/>
            <a:ext cx="247537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FFBECE6-4B0B-1CAB-6A78-62D4929FB8CA}"/>
              </a:ext>
            </a:extLst>
          </p:cNvPr>
          <p:cNvSpPr/>
          <p:nvPr/>
        </p:nvSpPr>
        <p:spPr bwMode="white">
          <a:xfrm>
            <a:off x="2656561" y="4072855"/>
            <a:ext cx="238016" cy="266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3E81839-39C6-7E17-EE28-886A0FBAFFE1}"/>
              </a:ext>
            </a:extLst>
          </p:cNvPr>
          <p:cNvSpPr/>
          <p:nvPr/>
        </p:nvSpPr>
        <p:spPr bwMode="white">
          <a:xfrm>
            <a:off x="9216297" y="4063327"/>
            <a:ext cx="238016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B326784-C329-8793-3659-215AF621DC19}"/>
              </a:ext>
            </a:extLst>
          </p:cNvPr>
          <p:cNvSpPr/>
          <p:nvPr/>
        </p:nvSpPr>
        <p:spPr bwMode="white">
          <a:xfrm>
            <a:off x="2104363" y="4835121"/>
            <a:ext cx="238016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AAC521F-1102-1387-07C6-BA97CEC8D751}"/>
              </a:ext>
            </a:extLst>
          </p:cNvPr>
          <p:cNvSpPr/>
          <p:nvPr/>
        </p:nvSpPr>
        <p:spPr bwMode="white">
          <a:xfrm>
            <a:off x="2666082" y="4844649"/>
            <a:ext cx="285619" cy="228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2B88867-53D2-1056-BFFB-601A7788132D}"/>
              </a:ext>
            </a:extLst>
          </p:cNvPr>
          <p:cNvSpPr/>
          <p:nvPr/>
        </p:nvSpPr>
        <p:spPr bwMode="white">
          <a:xfrm>
            <a:off x="3275404" y="4835121"/>
            <a:ext cx="238016" cy="266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0B6E76B-B310-7D3B-2206-BAB2CD11DE36}"/>
              </a:ext>
            </a:extLst>
          </p:cNvPr>
          <p:cNvSpPr/>
          <p:nvPr/>
        </p:nvSpPr>
        <p:spPr bwMode="white">
          <a:xfrm>
            <a:off x="4236991" y="4835121"/>
            <a:ext cx="238016" cy="266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40B7DBE-D829-5876-F668-DA8812D2387D}"/>
              </a:ext>
            </a:extLst>
          </p:cNvPr>
          <p:cNvSpPr/>
          <p:nvPr/>
        </p:nvSpPr>
        <p:spPr bwMode="white">
          <a:xfrm>
            <a:off x="7902446" y="4835121"/>
            <a:ext cx="247537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8E618ED-4D04-D14C-0E84-DF34E6A1C44E}"/>
              </a:ext>
            </a:extLst>
          </p:cNvPr>
          <p:cNvSpPr/>
          <p:nvPr/>
        </p:nvSpPr>
        <p:spPr bwMode="white">
          <a:xfrm>
            <a:off x="8473685" y="4939932"/>
            <a:ext cx="276099" cy="38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E5F907B-8EC8-7B0C-8608-72E6DE48B120}"/>
              </a:ext>
            </a:extLst>
          </p:cNvPr>
          <p:cNvSpPr/>
          <p:nvPr/>
        </p:nvSpPr>
        <p:spPr bwMode="white">
          <a:xfrm>
            <a:off x="9073487" y="4835121"/>
            <a:ext cx="247537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4FA74D8-9FE8-0F5B-1E4C-8FFE6A6CA1E7}"/>
              </a:ext>
            </a:extLst>
          </p:cNvPr>
          <p:cNvSpPr/>
          <p:nvPr/>
        </p:nvSpPr>
        <p:spPr bwMode="white">
          <a:xfrm>
            <a:off x="10035074" y="4835121"/>
            <a:ext cx="238016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43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78752D-C6AC-10C4-E3E7-68BA3A0114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364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7AF5666-51BA-548E-E991-69E38B0979C6}"/>
              </a:ext>
            </a:extLst>
          </p:cNvPr>
          <p:cNvSpPr/>
          <p:nvPr/>
        </p:nvSpPr>
        <p:spPr bwMode="white">
          <a:xfrm>
            <a:off x="2047239" y="3063762"/>
            <a:ext cx="238016" cy="27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3FB9D8-2C33-BFD8-F310-2010A1C77C53}"/>
              </a:ext>
            </a:extLst>
          </p:cNvPr>
          <p:cNvSpPr/>
          <p:nvPr/>
        </p:nvSpPr>
        <p:spPr bwMode="white">
          <a:xfrm>
            <a:off x="2608958" y="3082825"/>
            <a:ext cx="285619" cy="228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DD10AE8-5B93-21EA-0455-85F845DCA513}"/>
              </a:ext>
            </a:extLst>
          </p:cNvPr>
          <p:cNvSpPr/>
          <p:nvPr/>
        </p:nvSpPr>
        <p:spPr bwMode="white">
          <a:xfrm>
            <a:off x="3208760" y="3063762"/>
            <a:ext cx="257057" cy="27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412D6CD-9808-EC3E-2158-CA616BDB6E62}"/>
              </a:ext>
            </a:extLst>
          </p:cNvPr>
          <p:cNvSpPr/>
          <p:nvPr/>
        </p:nvSpPr>
        <p:spPr bwMode="white">
          <a:xfrm>
            <a:off x="4179867" y="3063762"/>
            <a:ext cx="238016" cy="27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9471C15-8AE0-9885-0FCB-60C3AA1B5957}"/>
              </a:ext>
            </a:extLst>
          </p:cNvPr>
          <p:cNvSpPr/>
          <p:nvPr/>
        </p:nvSpPr>
        <p:spPr bwMode="white">
          <a:xfrm>
            <a:off x="7864363" y="3073293"/>
            <a:ext cx="238016" cy="266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21DD87-95D2-9C72-0F16-BA9D77213857}"/>
              </a:ext>
            </a:extLst>
          </p:cNvPr>
          <p:cNvSpPr/>
          <p:nvPr/>
        </p:nvSpPr>
        <p:spPr bwMode="white">
          <a:xfrm>
            <a:off x="8435603" y="3168607"/>
            <a:ext cx="276099" cy="47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8B18315-BC4C-244E-E1CC-8C8F5041096B}"/>
              </a:ext>
            </a:extLst>
          </p:cNvPr>
          <p:cNvSpPr/>
          <p:nvPr/>
        </p:nvSpPr>
        <p:spPr bwMode="white">
          <a:xfrm>
            <a:off x="9035404" y="3063762"/>
            <a:ext cx="257057" cy="27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37C8E9F-23D3-F93D-D968-F85FC75A277E}"/>
              </a:ext>
            </a:extLst>
          </p:cNvPr>
          <p:cNvSpPr/>
          <p:nvPr/>
        </p:nvSpPr>
        <p:spPr bwMode="white">
          <a:xfrm>
            <a:off x="9996991" y="3063762"/>
            <a:ext cx="238016" cy="27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14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C80F65-4194-2DCC-3ADD-CAD286ED6D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690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678EA2B-E717-1362-1DA6-092820616B74}"/>
              </a:ext>
            </a:extLst>
          </p:cNvPr>
          <p:cNvSpPr/>
          <p:nvPr/>
        </p:nvSpPr>
        <p:spPr bwMode="white">
          <a:xfrm>
            <a:off x="2923140" y="3351224"/>
            <a:ext cx="257057" cy="267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1C329D-94D8-3700-BBEB-93623AD2C9D5}"/>
              </a:ext>
            </a:extLst>
          </p:cNvPr>
          <p:cNvSpPr/>
          <p:nvPr/>
        </p:nvSpPr>
        <p:spPr bwMode="white">
          <a:xfrm>
            <a:off x="8559371" y="3351224"/>
            <a:ext cx="238016" cy="276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83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2024-08-02T11:56:07Z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