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0DE62A9-581E-CCB0-EEFE-E39F9B013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738923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16AA484-948E-4E08-E7DA-6D4647A6B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83" b="34108"/>
          <a:stretch/>
        </p:blipFill>
        <p:spPr>
          <a:xfrm>
            <a:off x="3888935" y="4131053"/>
            <a:ext cx="4414130" cy="56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D3A283-F2EA-EA0B-9249-F33348BE1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032000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3A2D27-1F8D-AAC8-46F1-F263188CF17B}"/>
              </a:ext>
            </a:extLst>
          </p:cNvPr>
          <p:cNvSpPr/>
          <p:nvPr/>
        </p:nvSpPr>
        <p:spPr bwMode="white">
          <a:xfrm>
            <a:off x="2585104" y="4615632"/>
            <a:ext cx="237051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7DD8AA-5153-E006-3A03-B206E3807731}"/>
              </a:ext>
            </a:extLst>
          </p:cNvPr>
          <p:cNvSpPr/>
          <p:nvPr/>
        </p:nvSpPr>
        <p:spPr bwMode="white">
          <a:xfrm>
            <a:off x="4855325" y="4615632"/>
            <a:ext cx="218816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6D5685-6C2C-34C4-4DAC-6A89403A178C}"/>
              </a:ext>
            </a:extLst>
          </p:cNvPr>
          <p:cNvSpPr/>
          <p:nvPr/>
        </p:nvSpPr>
        <p:spPr bwMode="white">
          <a:xfrm>
            <a:off x="8183160" y="4615632"/>
            <a:ext cx="227934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8A418F-AEC6-EF13-04F2-D1361AD1C0F0}"/>
              </a:ext>
            </a:extLst>
          </p:cNvPr>
          <p:cNvSpPr/>
          <p:nvPr/>
        </p:nvSpPr>
        <p:spPr bwMode="white">
          <a:xfrm>
            <a:off x="10380442" y="4615632"/>
            <a:ext cx="227934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101F41-63C0-C7BC-E417-5775E51E68BD}"/>
              </a:ext>
            </a:extLst>
          </p:cNvPr>
          <p:cNvSpPr/>
          <p:nvPr/>
        </p:nvSpPr>
        <p:spPr bwMode="white">
          <a:xfrm>
            <a:off x="2183940" y="6112778"/>
            <a:ext cx="227933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9E9958-7240-3569-9633-590DE8613832}"/>
              </a:ext>
            </a:extLst>
          </p:cNvPr>
          <p:cNvSpPr/>
          <p:nvPr/>
        </p:nvSpPr>
        <p:spPr bwMode="white">
          <a:xfrm>
            <a:off x="2721864" y="6204067"/>
            <a:ext cx="255285" cy="4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ECEBF7-4ECC-CA0B-5900-CBB6052D5D78}"/>
              </a:ext>
            </a:extLst>
          </p:cNvPr>
          <p:cNvSpPr/>
          <p:nvPr/>
        </p:nvSpPr>
        <p:spPr bwMode="white">
          <a:xfrm>
            <a:off x="3296257" y="6112778"/>
            <a:ext cx="218816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AD0AF4-6028-2B4B-A75D-5FD27B9F164E}"/>
              </a:ext>
            </a:extLst>
          </p:cNvPr>
          <p:cNvSpPr/>
          <p:nvPr/>
        </p:nvSpPr>
        <p:spPr bwMode="white">
          <a:xfrm>
            <a:off x="4189758" y="6112778"/>
            <a:ext cx="246168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A17B619-DF0B-E734-C668-5E6886E40BA9}"/>
              </a:ext>
            </a:extLst>
          </p:cNvPr>
          <p:cNvSpPr/>
          <p:nvPr/>
        </p:nvSpPr>
        <p:spPr bwMode="white">
          <a:xfrm>
            <a:off x="7654353" y="6112778"/>
            <a:ext cx="227933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383A132-CD78-AFD9-642E-639DC52A6EFA}"/>
              </a:ext>
            </a:extLst>
          </p:cNvPr>
          <p:cNvSpPr/>
          <p:nvPr/>
        </p:nvSpPr>
        <p:spPr bwMode="white">
          <a:xfrm>
            <a:off x="8201395" y="6204067"/>
            <a:ext cx="255285" cy="4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9E6F0D4-0901-5B2F-FFD5-E7D128FD806C}"/>
              </a:ext>
            </a:extLst>
          </p:cNvPr>
          <p:cNvSpPr/>
          <p:nvPr/>
        </p:nvSpPr>
        <p:spPr bwMode="white">
          <a:xfrm>
            <a:off x="8766671" y="6112778"/>
            <a:ext cx="237051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EE82B2D-F49A-30B1-2D7F-8F50E3142498}"/>
              </a:ext>
            </a:extLst>
          </p:cNvPr>
          <p:cNvSpPr/>
          <p:nvPr/>
        </p:nvSpPr>
        <p:spPr bwMode="white">
          <a:xfrm>
            <a:off x="9678406" y="6112778"/>
            <a:ext cx="237051" cy="25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BC20F8-8263-9AC7-F78D-FA593BF944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034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694748-7C2D-C004-6D8D-B0D48BFAE188}"/>
              </a:ext>
            </a:extLst>
          </p:cNvPr>
          <p:cNvSpPr/>
          <p:nvPr/>
        </p:nvSpPr>
        <p:spPr bwMode="white">
          <a:xfrm>
            <a:off x="1809223" y="3685976"/>
            <a:ext cx="238016" cy="25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45E13E-1D11-32C5-B519-448747798686}"/>
              </a:ext>
            </a:extLst>
          </p:cNvPr>
          <p:cNvSpPr/>
          <p:nvPr/>
        </p:nvSpPr>
        <p:spPr bwMode="white">
          <a:xfrm>
            <a:off x="2370942" y="3781365"/>
            <a:ext cx="276099" cy="3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EFE3CA-19A1-3264-9DAC-78889F74C9C3}"/>
              </a:ext>
            </a:extLst>
          </p:cNvPr>
          <p:cNvSpPr/>
          <p:nvPr/>
        </p:nvSpPr>
        <p:spPr bwMode="white">
          <a:xfrm>
            <a:off x="2970743" y="3685976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78C580-4A10-D269-E7B0-BD0568C456E5}"/>
              </a:ext>
            </a:extLst>
          </p:cNvPr>
          <p:cNvSpPr/>
          <p:nvPr/>
        </p:nvSpPr>
        <p:spPr bwMode="white">
          <a:xfrm>
            <a:off x="3922809" y="3676437"/>
            <a:ext cx="22849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677DE5-1D19-6FD9-DAC0-F4255748C1D8}"/>
              </a:ext>
            </a:extLst>
          </p:cNvPr>
          <p:cNvSpPr/>
          <p:nvPr/>
        </p:nvSpPr>
        <p:spPr bwMode="white">
          <a:xfrm>
            <a:off x="7750115" y="3676437"/>
            <a:ext cx="247537" cy="27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42E63A-E291-3189-898E-DE1C9C31706E}"/>
              </a:ext>
            </a:extLst>
          </p:cNvPr>
          <p:cNvSpPr/>
          <p:nvPr/>
        </p:nvSpPr>
        <p:spPr bwMode="white">
          <a:xfrm>
            <a:off x="8311834" y="3781365"/>
            <a:ext cx="276098" cy="3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08A2E0-31BA-5004-F008-20EC7A83AB90}"/>
              </a:ext>
            </a:extLst>
          </p:cNvPr>
          <p:cNvSpPr/>
          <p:nvPr/>
        </p:nvSpPr>
        <p:spPr bwMode="white">
          <a:xfrm>
            <a:off x="8930677" y="3685976"/>
            <a:ext cx="171371" cy="25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4A2966C-503B-5751-26C0-DECBBE46FCDC}"/>
              </a:ext>
            </a:extLst>
          </p:cNvPr>
          <p:cNvSpPr/>
          <p:nvPr/>
        </p:nvSpPr>
        <p:spPr bwMode="white">
          <a:xfrm>
            <a:off x="9863702" y="3685976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3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5890B1-1573-1CA2-19DF-2AD463B3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22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F2CA5C-0ADF-793E-3492-60B6F0BCC325}"/>
              </a:ext>
            </a:extLst>
          </p:cNvPr>
          <p:cNvSpPr/>
          <p:nvPr/>
        </p:nvSpPr>
        <p:spPr bwMode="white">
          <a:xfrm>
            <a:off x="4008495" y="2805420"/>
            <a:ext cx="247537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612F72-BF56-85B8-2629-0F1CDD030126}"/>
              </a:ext>
            </a:extLst>
          </p:cNvPr>
          <p:cNvSpPr/>
          <p:nvPr/>
        </p:nvSpPr>
        <p:spPr bwMode="white">
          <a:xfrm>
            <a:off x="4608297" y="2910224"/>
            <a:ext cx="257057" cy="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0AE877-74B8-CE26-08B0-F88371F01E43}"/>
              </a:ext>
            </a:extLst>
          </p:cNvPr>
          <p:cNvSpPr/>
          <p:nvPr/>
        </p:nvSpPr>
        <p:spPr bwMode="white">
          <a:xfrm>
            <a:off x="5217619" y="2795892"/>
            <a:ext cx="238016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AB8D20-FEA9-4870-E57A-9C0F3EE09FD6}"/>
              </a:ext>
            </a:extLst>
          </p:cNvPr>
          <p:cNvSpPr/>
          <p:nvPr/>
        </p:nvSpPr>
        <p:spPr bwMode="white">
          <a:xfrm>
            <a:off x="6122082" y="2805420"/>
            <a:ext cx="247537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193E61-DDB1-5F32-07E9-CFE1743481A3}"/>
              </a:ext>
            </a:extLst>
          </p:cNvPr>
          <p:cNvSpPr/>
          <p:nvPr/>
        </p:nvSpPr>
        <p:spPr bwMode="white">
          <a:xfrm>
            <a:off x="7740595" y="2795892"/>
            <a:ext cx="257057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9E38B6-A2C4-4446-6895-CCF41CB24C4A}"/>
              </a:ext>
            </a:extLst>
          </p:cNvPr>
          <p:cNvSpPr/>
          <p:nvPr/>
        </p:nvSpPr>
        <p:spPr bwMode="white">
          <a:xfrm>
            <a:off x="8340396" y="2910224"/>
            <a:ext cx="257058" cy="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520220-9418-088F-90D9-35C6475886AD}"/>
              </a:ext>
            </a:extLst>
          </p:cNvPr>
          <p:cNvSpPr/>
          <p:nvPr/>
        </p:nvSpPr>
        <p:spPr bwMode="white">
          <a:xfrm>
            <a:off x="8940198" y="2805420"/>
            <a:ext cx="266578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A39D37-FA85-4AE0-42BC-2BD9842D36E3}"/>
              </a:ext>
            </a:extLst>
          </p:cNvPr>
          <p:cNvSpPr/>
          <p:nvPr/>
        </p:nvSpPr>
        <p:spPr bwMode="white">
          <a:xfrm>
            <a:off x="9854181" y="2805420"/>
            <a:ext cx="238015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B60A80E-6F94-A938-1A78-2103AE6EED4A}"/>
              </a:ext>
            </a:extLst>
          </p:cNvPr>
          <p:cNvSpPr/>
          <p:nvPr/>
        </p:nvSpPr>
        <p:spPr bwMode="white">
          <a:xfrm>
            <a:off x="3989454" y="4911039"/>
            <a:ext cx="266578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6B5645E-7615-8EBE-2638-397FBDA18A7D}"/>
              </a:ext>
            </a:extLst>
          </p:cNvPr>
          <p:cNvSpPr/>
          <p:nvPr/>
        </p:nvSpPr>
        <p:spPr bwMode="white">
          <a:xfrm>
            <a:off x="4598776" y="4949150"/>
            <a:ext cx="247537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0403D6B-E23A-F472-AD1C-1D3C2B24FDC6}"/>
              </a:ext>
            </a:extLst>
          </p:cNvPr>
          <p:cNvSpPr/>
          <p:nvPr/>
        </p:nvSpPr>
        <p:spPr bwMode="white">
          <a:xfrm>
            <a:off x="5198578" y="4911039"/>
            <a:ext cx="247537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A8B57CB-390C-5423-68B5-2EAA8C7386A8}"/>
              </a:ext>
            </a:extLst>
          </p:cNvPr>
          <p:cNvSpPr/>
          <p:nvPr/>
        </p:nvSpPr>
        <p:spPr bwMode="white">
          <a:xfrm>
            <a:off x="6103041" y="4920567"/>
            <a:ext cx="247537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6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