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7129B11F-DE15-5571-06B3-D3615EEF3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3" b="46518"/>
          <a:stretch/>
        </p:blipFill>
        <p:spPr>
          <a:xfrm>
            <a:off x="2383832" y="1772791"/>
            <a:ext cx="7424337" cy="1374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036AE616-06AB-42C5-0E69-907A936F9E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41" b="34559"/>
          <a:stretch/>
        </p:blipFill>
        <p:spPr>
          <a:xfrm>
            <a:off x="3857699" y="3867266"/>
            <a:ext cx="4476601" cy="637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13E291-2C08-C653-062D-414CA6A326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5882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D7DC135-E751-66FB-BADD-B88F1DE889A8}"/>
              </a:ext>
            </a:extLst>
          </p:cNvPr>
          <p:cNvSpPr/>
          <p:nvPr/>
        </p:nvSpPr>
        <p:spPr bwMode="white">
          <a:xfrm>
            <a:off x="2723206" y="4180177"/>
            <a:ext cx="238016" cy="266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AB6FB5F-73AE-C735-2CF8-35E31A9E0640}"/>
              </a:ext>
            </a:extLst>
          </p:cNvPr>
          <p:cNvSpPr/>
          <p:nvPr/>
        </p:nvSpPr>
        <p:spPr bwMode="white">
          <a:xfrm>
            <a:off x="5112892" y="4170643"/>
            <a:ext cx="238016" cy="276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0A587C0-B70C-980F-7AAB-E977793E7931}"/>
              </a:ext>
            </a:extLst>
          </p:cNvPr>
          <p:cNvSpPr/>
          <p:nvPr/>
        </p:nvSpPr>
        <p:spPr bwMode="white">
          <a:xfrm>
            <a:off x="9111570" y="4084833"/>
            <a:ext cx="238016" cy="276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4EA43D4-304D-0E1D-B9C8-28D78E492E2A}"/>
              </a:ext>
            </a:extLst>
          </p:cNvPr>
          <p:cNvSpPr/>
          <p:nvPr/>
        </p:nvSpPr>
        <p:spPr bwMode="white">
          <a:xfrm>
            <a:off x="7521619" y="4847586"/>
            <a:ext cx="257057" cy="266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61405B2-5B18-FAD0-079A-FFDC168C5070}"/>
              </a:ext>
            </a:extLst>
          </p:cNvPr>
          <p:cNvSpPr/>
          <p:nvPr/>
        </p:nvSpPr>
        <p:spPr bwMode="white">
          <a:xfrm>
            <a:off x="2294776" y="5514995"/>
            <a:ext cx="238016" cy="276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7E72A31F-5DA8-E125-F4DD-B6DC9BA91CAE}"/>
              </a:ext>
            </a:extLst>
          </p:cNvPr>
          <p:cNvSpPr/>
          <p:nvPr/>
        </p:nvSpPr>
        <p:spPr bwMode="white">
          <a:xfrm>
            <a:off x="2856495" y="5524529"/>
            <a:ext cx="285619" cy="228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945A64D0-5617-5D9E-3222-0DCDE84DC494}"/>
              </a:ext>
            </a:extLst>
          </p:cNvPr>
          <p:cNvSpPr/>
          <p:nvPr/>
        </p:nvSpPr>
        <p:spPr bwMode="white">
          <a:xfrm>
            <a:off x="3465818" y="5514995"/>
            <a:ext cx="238016" cy="266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32427831-18A1-C642-7E25-9925228DE73B}"/>
              </a:ext>
            </a:extLst>
          </p:cNvPr>
          <p:cNvSpPr/>
          <p:nvPr/>
        </p:nvSpPr>
        <p:spPr bwMode="white">
          <a:xfrm>
            <a:off x="4417884" y="5514995"/>
            <a:ext cx="238016" cy="266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FE35867E-4E69-D60F-CFE6-D5DCAD1A7764}"/>
              </a:ext>
            </a:extLst>
          </p:cNvPr>
          <p:cNvSpPr/>
          <p:nvPr/>
        </p:nvSpPr>
        <p:spPr bwMode="white">
          <a:xfrm>
            <a:off x="8092859" y="5600805"/>
            <a:ext cx="238015" cy="276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FEF1F0CB-C7CE-8F43-C60E-2544E61E3DF1}"/>
              </a:ext>
            </a:extLst>
          </p:cNvPr>
          <p:cNvSpPr/>
          <p:nvPr/>
        </p:nvSpPr>
        <p:spPr bwMode="white">
          <a:xfrm>
            <a:off x="8654578" y="5610339"/>
            <a:ext cx="285619" cy="228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87F40629-F8BE-9CAE-7722-4730E217C2EF}"/>
              </a:ext>
            </a:extLst>
          </p:cNvPr>
          <p:cNvSpPr/>
          <p:nvPr/>
        </p:nvSpPr>
        <p:spPr bwMode="white">
          <a:xfrm>
            <a:off x="9254380" y="5600805"/>
            <a:ext cx="257057" cy="276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48D8D9BB-756F-D4D0-6103-ACD87BE44991}"/>
              </a:ext>
            </a:extLst>
          </p:cNvPr>
          <p:cNvSpPr/>
          <p:nvPr/>
        </p:nvSpPr>
        <p:spPr bwMode="white">
          <a:xfrm>
            <a:off x="10225487" y="5600805"/>
            <a:ext cx="238015" cy="276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13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1ACA1D-B502-FA13-3376-E3BEDCAC9B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43532"/>
            <a:ext cx="11520000" cy="3601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DD26C22-2746-D979-02A8-BFE9CBA1A6F5}"/>
              </a:ext>
            </a:extLst>
          </p:cNvPr>
          <p:cNvSpPr/>
          <p:nvPr/>
        </p:nvSpPr>
        <p:spPr bwMode="white">
          <a:xfrm>
            <a:off x="1856826" y="3311550"/>
            <a:ext cx="257057" cy="266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92BA561-E8E6-0AFF-5342-F003BF9B435E}"/>
              </a:ext>
            </a:extLst>
          </p:cNvPr>
          <p:cNvSpPr/>
          <p:nvPr/>
        </p:nvSpPr>
        <p:spPr bwMode="white">
          <a:xfrm>
            <a:off x="2428066" y="3321078"/>
            <a:ext cx="285619" cy="228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731E886-E16E-3BD3-6566-40DBA6BD285B}"/>
              </a:ext>
            </a:extLst>
          </p:cNvPr>
          <p:cNvSpPr/>
          <p:nvPr/>
        </p:nvSpPr>
        <p:spPr bwMode="white">
          <a:xfrm>
            <a:off x="3037388" y="3311550"/>
            <a:ext cx="238016" cy="266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07D82AE-A99A-F4AA-CF47-3C49FC0AED4B}"/>
              </a:ext>
            </a:extLst>
          </p:cNvPr>
          <p:cNvSpPr/>
          <p:nvPr/>
        </p:nvSpPr>
        <p:spPr bwMode="white">
          <a:xfrm>
            <a:off x="3998975" y="3311550"/>
            <a:ext cx="238016" cy="276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B8F2C75-94E0-A300-08B9-AC06A3A9D86C}"/>
              </a:ext>
            </a:extLst>
          </p:cNvPr>
          <p:cNvSpPr/>
          <p:nvPr/>
        </p:nvSpPr>
        <p:spPr bwMode="white">
          <a:xfrm>
            <a:off x="7921487" y="3311550"/>
            <a:ext cx="257057" cy="266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1089559-8240-766B-71EF-B42072CD65FA}"/>
              </a:ext>
            </a:extLst>
          </p:cNvPr>
          <p:cNvSpPr/>
          <p:nvPr/>
        </p:nvSpPr>
        <p:spPr bwMode="white">
          <a:xfrm>
            <a:off x="8492727" y="3321078"/>
            <a:ext cx="285619" cy="228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399947B-962B-2AF0-6AE5-03CD78B7939B}"/>
              </a:ext>
            </a:extLst>
          </p:cNvPr>
          <p:cNvSpPr/>
          <p:nvPr/>
        </p:nvSpPr>
        <p:spPr bwMode="white">
          <a:xfrm>
            <a:off x="9102049" y="3311550"/>
            <a:ext cx="238016" cy="276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AFB2431-2D0A-55F6-F450-D29492601CC7}"/>
              </a:ext>
            </a:extLst>
          </p:cNvPr>
          <p:cNvSpPr/>
          <p:nvPr/>
        </p:nvSpPr>
        <p:spPr bwMode="white">
          <a:xfrm>
            <a:off x="10054115" y="3311550"/>
            <a:ext cx="238016" cy="266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B3499F3B-9EA9-EF8F-39EA-5C96E73105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00" y="3845119"/>
            <a:ext cx="11520000" cy="2856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C60E875-B21B-88FA-153D-17062EE0720C}"/>
              </a:ext>
            </a:extLst>
          </p:cNvPr>
          <p:cNvSpPr/>
          <p:nvPr/>
        </p:nvSpPr>
        <p:spPr bwMode="white">
          <a:xfrm>
            <a:off x="1853907" y="6130497"/>
            <a:ext cx="247537" cy="276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916027D-2B5A-2781-45AB-AE8C73BA43E5}"/>
              </a:ext>
            </a:extLst>
          </p:cNvPr>
          <p:cNvSpPr/>
          <p:nvPr/>
        </p:nvSpPr>
        <p:spPr bwMode="white">
          <a:xfrm>
            <a:off x="2415626" y="6140019"/>
            <a:ext cx="285619" cy="228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2ABE890E-8387-1492-0231-9BAAEC0940D8}"/>
              </a:ext>
            </a:extLst>
          </p:cNvPr>
          <p:cNvSpPr/>
          <p:nvPr/>
        </p:nvSpPr>
        <p:spPr bwMode="white">
          <a:xfrm>
            <a:off x="3024948" y="6130497"/>
            <a:ext cx="247537" cy="276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C9A6C4EB-2913-58C7-F2ED-A23994DFD636}"/>
              </a:ext>
            </a:extLst>
          </p:cNvPr>
          <p:cNvSpPr/>
          <p:nvPr/>
        </p:nvSpPr>
        <p:spPr bwMode="white">
          <a:xfrm>
            <a:off x="3986535" y="6130497"/>
            <a:ext cx="247537" cy="276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AB74C22A-D402-69C9-B633-BF7C53F6F4E8}"/>
              </a:ext>
            </a:extLst>
          </p:cNvPr>
          <p:cNvSpPr/>
          <p:nvPr/>
        </p:nvSpPr>
        <p:spPr bwMode="white">
          <a:xfrm>
            <a:off x="7918568" y="6130497"/>
            <a:ext cx="247537" cy="276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29DCA9BB-4BCB-2026-2590-935B1B85B044}"/>
              </a:ext>
            </a:extLst>
          </p:cNvPr>
          <p:cNvSpPr/>
          <p:nvPr/>
        </p:nvSpPr>
        <p:spPr bwMode="white">
          <a:xfrm>
            <a:off x="8480287" y="6140019"/>
            <a:ext cx="295140" cy="228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EE29C220-18D1-C0BE-7B43-27BD274D87B8}"/>
              </a:ext>
            </a:extLst>
          </p:cNvPr>
          <p:cNvSpPr/>
          <p:nvPr/>
        </p:nvSpPr>
        <p:spPr bwMode="white">
          <a:xfrm>
            <a:off x="9089609" y="6130497"/>
            <a:ext cx="238015" cy="266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0AEA13F7-DA62-5B47-7111-BF39462A6CF8}"/>
              </a:ext>
            </a:extLst>
          </p:cNvPr>
          <p:cNvSpPr/>
          <p:nvPr/>
        </p:nvSpPr>
        <p:spPr bwMode="white">
          <a:xfrm>
            <a:off x="10051196" y="6130497"/>
            <a:ext cx="238015" cy="266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76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D9B09F-47DB-684F-F0AB-993076FF1A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6819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3C0D907-B5F6-EBB0-D85E-A8EC7B6CE708}"/>
              </a:ext>
            </a:extLst>
          </p:cNvPr>
          <p:cNvSpPr/>
          <p:nvPr/>
        </p:nvSpPr>
        <p:spPr bwMode="white">
          <a:xfrm>
            <a:off x="2618479" y="2875184"/>
            <a:ext cx="247537" cy="286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75B210E-51A2-A0E5-B3C7-626B50D353E9}"/>
              </a:ext>
            </a:extLst>
          </p:cNvPr>
          <p:cNvSpPr/>
          <p:nvPr/>
        </p:nvSpPr>
        <p:spPr bwMode="white">
          <a:xfrm>
            <a:off x="5398512" y="2875184"/>
            <a:ext cx="266578" cy="276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7E59475-F517-5E18-77D9-83639F45ABDC}"/>
              </a:ext>
            </a:extLst>
          </p:cNvPr>
          <p:cNvSpPr/>
          <p:nvPr/>
        </p:nvSpPr>
        <p:spPr bwMode="white">
          <a:xfrm>
            <a:off x="3906838" y="3561981"/>
            <a:ext cx="466725" cy="359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30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7</cp:revision>
  <dcterms:created xsi:type="dcterms:W3CDTF">2023-07-03T01:47:42Z</dcterms:created>
  <dcterms:modified xsi:type="dcterms:W3CDTF">2024-08-02T11:52:53Z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