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532EF05-C449-A300-5B84-7726108F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1772791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A60C1C60-ECD4-7A72-E91C-9A027BFE44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2" b="39695"/>
          <a:stretch/>
        </p:blipFill>
        <p:spPr>
          <a:xfrm>
            <a:off x="3511625" y="3992149"/>
            <a:ext cx="5168750" cy="497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C1AEDF-ED7D-1D73-8B83-D3F553708B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876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582486-F6AA-3C37-613F-E733F9E551C6}"/>
              </a:ext>
            </a:extLst>
          </p:cNvPr>
          <p:cNvSpPr/>
          <p:nvPr/>
        </p:nvSpPr>
        <p:spPr bwMode="white">
          <a:xfrm>
            <a:off x="2713685" y="3833358"/>
            <a:ext cx="238016" cy="26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A5D567-EE48-AF37-FAC3-D915B192673E}"/>
              </a:ext>
            </a:extLst>
          </p:cNvPr>
          <p:cNvSpPr/>
          <p:nvPr/>
        </p:nvSpPr>
        <p:spPr bwMode="white">
          <a:xfrm>
            <a:off x="4770148" y="3833358"/>
            <a:ext cx="238016" cy="26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0650B1-34A3-1D18-893F-3B37740F93B8}"/>
              </a:ext>
            </a:extLst>
          </p:cNvPr>
          <p:cNvSpPr/>
          <p:nvPr/>
        </p:nvSpPr>
        <p:spPr bwMode="white">
          <a:xfrm>
            <a:off x="7207438" y="3833358"/>
            <a:ext cx="238016" cy="26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ECB5F11-DF07-2B83-C57E-9FE9DBF98383}"/>
              </a:ext>
            </a:extLst>
          </p:cNvPr>
          <p:cNvSpPr/>
          <p:nvPr/>
        </p:nvSpPr>
        <p:spPr bwMode="white">
          <a:xfrm>
            <a:off x="8159504" y="3833358"/>
            <a:ext cx="238016" cy="26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E8FB969-193F-8154-F2C5-EFC259ECF1C4}"/>
              </a:ext>
            </a:extLst>
          </p:cNvPr>
          <p:cNvSpPr/>
          <p:nvPr/>
        </p:nvSpPr>
        <p:spPr bwMode="white">
          <a:xfrm>
            <a:off x="9482876" y="3833358"/>
            <a:ext cx="238016" cy="26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2A339BD-9D1A-DF34-B1B7-D918052B14C1}"/>
              </a:ext>
            </a:extLst>
          </p:cNvPr>
          <p:cNvSpPr/>
          <p:nvPr/>
        </p:nvSpPr>
        <p:spPr bwMode="white">
          <a:xfrm>
            <a:off x="10453983" y="3833358"/>
            <a:ext cx="161851" cy="26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F66C4F1-04AC-E719-B237-99CDA3FF9286}"/>
              </a:ext>
            </a:extLst>
          </p:cNvPr>
          <p:cNvSpPr/>
          <p:nvPr/>
        </p:nvSpPr>
        <p:spPr bwMode="white">
          <a:xfrm>
            <a:off x="11377487" y="3833358"/>
            <a:ext cx="238016" cy="26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2C280E0-88FC-BA50-3083-EEBB73C06E24}"/>
              </a:ext>
            </a:extLst>
          </p:cNvPr>
          <p:cNvSpPr/>
          <p:nvPr/>
        </p:nvSpPr>
        <p:spPr bwMode="white">
          <a:xfrm>
            <a:off x="2713685" y="4604874"/>
            <a:ext cx="257057" cy="26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A3CB25A-8046-D7F2-DE7E-B8A7A1F80438}"/>
              </a:ext>
            </a:extLst>
          </p:cNvPr>
          <p:cNvSpPr/>
          <p:nvPr/>
        </p:nvSpPr>
        <p:spPr bwMode="white">
          <a:xfrm>
            <a:off x="4770148" y="4604874"/>
            <a:ext cx="247537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2286B46-5AA2-C72F-EF71-D477169BCF1A}"/>
              </a:ext>
            </a:extLst>
          </p:cNvPr>
          <p:cNvSpPr/>
          <p:nvPr/>
        </p:nvSpPr>
        <p:spPr bwMode="white">
          <a:xfrm>
            <a:off x="6655239" y="4604874"/>
            <a:ext cx="238015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795AFA0-5D8E-0224-E9E7-389D0788F022}"/>
              </a:ext>
            </a:extLst>
          </p:cNvPr>
          <p:cNvSpPr/>
          <p:nvPr/>
        </p:nvSpPr>
        <p:spPr bwMode="white">
          <a:xfrm>
            <a:off x="7626347" y="4614399"/>
            <a:ext cx="161851" cy="25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B162EBF-BB4A-08EA-99DC-0A1050CF3DAC}"/>
              </a:ext>
            </a:extLst>
          </p:cNvPr>
          <p:cNvSpPr/>
          <p:nvPr/>
        </p:nvSpPr>
        <p:spPr bwMode="white">
          <a:xfrm>
            <a:off x="8549851" y="4614399"/>
            <a:ext cx="238016" cy="26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8DA9E9C-73D3-EBED-9DE4-EF4465B3ECA3}"/>
              </a:ext>
            </a:extLst>
          </p:cNvPr>
          <p:cNvSpPr/>
          <p:nvPr/>
        </p:nvSpPr>
        <p:spPr bwMode="white">
          <a:xfrm>
            <a:off x="9482876" y="4604874"/>
            <a:ext cx="238016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44F15F4-230A-B4F4-F412-CDDA3236C938}"/>
              </a:ext>
            </a:extLst>
          </p:cNvPr>
          <p:cNvSpPr/>
          <p:nvPr/>
        </p:nvSpPr>
        <p:spPr bwMode="white">
          <a:xfrm>
            <a:off x="10425421" y="4614399"/>
            <a:ext cx="238016" cy="266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E79730C-E853-8E29-B1CF-28901FAA09B9}"/>
              </a:ext>
            </a:extLst>
          </p:cNvPr>
          <p:cNvSpPr/>
          <p:nvPr/>
        </p:nvSpPr>
        <p:spPr bwMode="white">
          <a:xfrm>
            <a:off x="11406049" y="4614399"/>
            <a:ext cx="161851" cy="25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5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B24326-D092-1CC2-8827-5EB07A9E82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787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BDC94E-94A2-5C72-8F18-3FF85DA6DD55}"/>
              </a:ext>
            </a:extLst>
          </p:cNvPr>
          <p:cNvSpPr/>
          <p:nvPr/>
        </p:nvSpPr>
        <p:spPr bwMode="white">
          <a:xfrm>
            <a:off x="1971074" y="1349976"/>
            <a:ext cx="238016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FBB223-73FF-7437-A1E7-DC73415604E5}"/>
              </a:ext>
            </a:extLst>
          </p:cNvPr>
          <p:cNvSpPr/>
          <p:nvPr/>
        </p:nvSpPr>
        <p:spPr bwMode="white">
          <a:xfrm>
            <a:off x="4751107" y="1349976"/>
            <a:ext cx="238016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CA9B29-41EB-495B-2882-76178048184B}"/>
              </a:ext>
            </a:extLst>
          </p:cNvPr>
          <p:cNvSpPr/>
          <p:nvPr/>
        </p:nvSpPr>
        <p:spPr bwMode="white">
          <a:xfrm>
            <a:off x="7521619" y="1349976"/>
            <a:ext cx="238016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30CD5F-47CE-37A5-249B-1F0BCA433D07}"/>
              </a:ext>
            </a:extLst>
          </p:cNvPr>
          <p:cNvSpPr/>
          <p:nvPr/>
        </p:nvSpPr>
        <p:spPr bwMode="white">
          <a:xfrm>
            <a:off x="10301652" y="1349976"/>
            <a:ext cx="257057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568D29-0C8E-2891-285F-A89834A9512A}"/>
              </a:ext>
            </a:extLst>
          </p:cNvPr>
          <p:cNvSpPr/>
          <p:nvPr/>
        </p:nvSpPr>
        <p:spPr bwMode="white">
          <a:xfrm>
            <a:off x="1980595" y="1961024"/>
            <a:ext cx="238016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608668-BAEF-8296-4476-474255A55DDA}"/>
              </a:ext>
            </a:extLst>
          </p:cNvPr>
          <p:cNvSpPr/>
          <p:nvPr/>
        </p:nvSpPr>
        <p:spPr bwMode="white">
          <a:xfrm>
            <a:off x="4760628" y="1951476"/>
            <a:ext cx="238016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B6DE0A6-6FAE-3780-7D3B-8E7BDF172BA1}"/>
              </a:ext>
            </a:extLst>
          </p:cNvPr>
          <p:cNvSpPr/>
          <p:nvPr/>
        </p:nvSpPr>
        <p:spPr bwMode="white">
          <a:xfrm>
            <a:off x="7531140" y="1951476"/>
            <a:ext cx="238016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951B167-EDCC-6BFA-0F70-8F7A69528EDD}"/>
              </a:ext>
            </a:extLst>
          </p:cNvPr>
          <p:cNvSpPr/>
          <p:nvPr/>
        </p:nvSpPr>
        <p:spPr bwMode="white">
          <a:xfrm>
            <a:off x="10311173" y="1951476"/>
            <a:ext cx="238016" cy="27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F68E89B-C911-3356-1807-366CBE9F90AC}"/>
              </a:ext>
            </a:extLst>
          </p:cNvPr>
          <p:cNvSpPr/>
          <p:nvPr/>
        </p:nvSpPr>
        <p:spPr bwMode="white">
          <a:xfrm>
            <a:off x="1971074" y="2562524"/>
            <a:ext cx="238016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0C9958E-BE6C-EABA-3208-3D3ACCB5C1AE}"/>
              </a:ext>
            </a:extLst>
          </p:cNvPr>
          <p:cNvSpPr/>
          <p:nvPr/>
        </p:nvSpPr>
        <p:spPr bwMode="white">
          <a:xfrm>
            <a:off x="4779669" y="2562524"/>
            <a:ext cx="161851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B043F04-1FB4-13DA-32BC-57C281E86584}"/>
              </a:ext>
            </a:extLst>
          </p:cNvPr>
          <p:cNvSpPr/>
          <p:nvPr/>
        </p:nvSpPr>
        <p:spPr bwMode="white">
          <a:xfrm>
            <a:off x="7531140" y="2562524"/>
            <a:ext cx="238016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289F71F-B484-B4BA-A7B6-D263D06CB760}"/>
              </a:ext>
            </a:extLst>
          </p:cNvPr>
          <p:cNvSpPr/>
          <p:nvPr/>
        </p:nvSpPr>
        <p:spPr bwMode="white">
          <a:xfrm>
            <a:off x="10301652" y="2562524"/>
            <a:ext cx="238016" cy="26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D26EC2-DC2B-B45C-5680-1D847E5DBC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00" y="256384"/>
            <a:ext cx="11133667" cy="4066057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843934-8017-8B40-5E8F-D90FD9BB6E1F}"/>
              </a:ext>
            </a:extLst>
          </p:cNvPr>
          <p:cNvSpPr/>
          <p:nvPr/>
        </p:nvSpPr>
        <p:spPr bwMode="white">
          <a:xfrm>
            <a:off x="1771140" y="2501352"/>
            <a:ext cx="8930380" cy="8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9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2C0873-8EF2-1BBD-7106-B4AD0C307B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081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9FB7A3-D607-6280-A014-434DD07F5A59}"/>
              </a:ext>
            </a:extLst>
          </p:cNvPr>
          <p:cNvSpPr/>
          <p:nvPr/>
        </p:nvSpPr>
        <p:spPr bwMode="white">
          <a:xfrm>
            <a:off x="1618809" y="2464344"/>
            <a:ext cx="238016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B2A6CE-EBC0-2C83-4567-BE2CF4412F0E}"/>
              </a:ext>
            </a:extLst>
          </p:cNvPr>
          <p:cNvSpPr/>
          <p:nvPr/>
        </p:nvSpPr>
        <p:spPr bwMode="white">
          <a:xfrm>
            <a:off x="4608297" y="2464344"/>
            <a:ext cx="228495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E14B8D-4386-ED44-0FEF-7FFCD1D7FA88}"/>
              </a:ext>
            </a:extLst>
          </p:cNvPr>
          <p:cNvSpPr/>
          <p:nvPr/>
        </p:nvSpPr>
        <p:spPr bwMode="white">
          <a:xfrm>
            <a:off x="9263900" y="2464344"/>
            <a:ext cx="228495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5C7F0D-7C4C-6BD1-E90E-DBB44F8D6B91}"/>
              </a:ext>
            </a:extLst>
          </p:cNvPr>
          <p:cNvSpPr/>
          <p:nvPr/>
        </p:nvSpPr>
        <p:spPr bwMode="white">
          <a:xfrm>
            <a:off x="1618809" y="3246293"/>
            <a:ext cx="238016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0CE3F1-FCD8-A41E-4B73-CE60BE67CB5B}"/>
              </a:ext>
            </a:extLst>
          </p:cNvPr>
          <p:cNvSpPr/>
          <p:nvPr/>
        </p:nvSpPr>
        <p:spPr bwMode="white">
          <a:xfrm>
            <a:off x="4608297" y="3246293"/>
            <a:ext cx="238016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888592E-FF5D-5D8F-F05A-1F472528D429}"/>
              </a:ext>
            </a:extLst>
          </p:cNvPr>
          <p:cNvSpPr/>
          <p:nvPr/>
        </p:nvSpPr>
        <p:spPr bwMode="white">
          <a:xfrm>
            <a:off x="8702181" y="3246293"/>
            <a:ext cx="238016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9764796-B511-34AD-8491-5ED18D93C7E9}"/>
              </a:ext>
            </a:extLst>
          </p:cNvPr>
          <p:cNvSpPr/>
          <p:nvPr/>
        </p:nvSpPr>
        <p:spPr bwMode="white">
          <a:xfrm>
            <a:off x="10206446" y="3246293"/>
            <a:ext cx="247537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4D6C9ED-BBBB-D723-EF9A-996D59158A1D}"/>
              </a:ext>
            </a:extLst>
          </p:cNvPr>
          <p:cNvSpPr/>
          <p:nvPr/>
        </p:nvSpPr>
        <p:spPr bwMode="white">
          <a:xfrm>
            <a:off x="8178545" y="3894739"/>
            <a:ext cx="2227834" cy="362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1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2024-08-02T11:51:32Z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