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B5A15AC0-302D-E607-10F0-CE7C73A6FE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3" b="46518"/>
          <a:stretch/>
        </p:blipFill>
        <p:spPr>
          <a:xfrm>
            <a:off x="2383832" y="1772791"/>
            <a:ext cx="7424337" cy="1374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C6FB14E3-14D5-2F5A-13CF-4A3AD394F4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45" b="30641"/>
          <a:stretch/>
        </p:blipFill>
        <p:spPr>
          <a:xfrm>
            <a:off x="3633333" y="3977333"/>
            <a:ext cx="4925333" cy="603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FFC561D-9CE2-6459-68CD-BD9A077B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2" y="319269"/>
            <a:ext cx="10744200" cy="3645431"/>
          </a:xfrm>
          <a:prstGeom prst="rect">
            <a:avLst/>
          </a:prstGeom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6B1B740-1552-95B7-1219-E9B425EEE8D6}"/>
              </a:ext>
            </a:extLst>
          </p:cNvPr>
          <p:cNvSpPr/>
          <p:nvPr/>
        </p:nvSpPr>
        <p:spPr bwMode="white">
          <a:xfrm>
            <a:off x="7340727" y="2722809"/>
            <a:ext cx="247537" cy="286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3F92C9D-26DE-9681-5734-DADAD3D16FC5}"/>
              </a:ext>
            </a:extLst>
          </p:cNvPr>
          <p:cNvSpPr/>
          <p:nvPr/>
        </p:nvSpPr>
        <p:spPr bwMode="white">
          <a:xfrm>
            <a:off x="1894909" y="3390595"/>
            <a:ext cx="247537" cy="276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79C5A24-D60F-C276-CEB5-7D74AB9CEF44}"/>
              </a:ext>
            </a:extLst>
          </p:cNvPr>
          <p:cNvSpPr/>
          <p:nvPr/>
        </p:nvSpPr>
        <p:spPr bwMode="white">
          <a:xfrm>
            <a:off x="4855834" y="3390595"/>
            <a:ext cx="171371" cy="26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01B4646-7BB0-D9F3-1011-FA3FBAFF2D42}"/>
              </a:ext>
            </a:extLst>
          </p:cNvPr>
          <p:cNvSpPr/>
          <p:nvPr/>
        </p:nvSpPr>
        <p:spPr bwMode="white">
          <a:xfrm>
            <a:off x="9854181" y="3390595"/>
            <a:ext cx="257057" cy="26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41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62A42E78-7268-E4F3-5020-E26DF75A4B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467" y="368255"/>
            <a:ext cx="10945133" cy="2246039"/>
          </a:xfrm>
          <a:prstGeom prst="rect">
            <a:avLst/>
          </a:prstGeom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4DC883F-F335-458C-62AC-7C15CD5D2D52}"/>
              </a:ext>
            </a:extLst>
          </p:cNvPr>
          <p:cNvSpPr/>
          <p:nvPr/>
        </p:nvSpPr>
        <p:spPr bwMode="white">
          <a:xfrm>
            <a:off x="2332859" y="1616804"/>
            <a:ext cx="238016" cy="267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5998E45-C822-7255-18E8-2C32E384F609}"/>
              </a:ext>
            </a:extLst>
          </p:cNvPr>
          <p:cNvSpPr/>
          <p:nvPr/>
        </p:nvSpPr>
        <p:spPr bwMode="white">
          <a:xfrm>
            <a:off x="3437256" y="1607260"/>
            <a:ext cx="247537" cy="286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9D8423D-747C-FD73-E384-B3CA6F368A79}"/>
              </a:ext>
            </a:extLst>
          </p:cNvPr>
          <p:cNvSpPr/>
          <p:nvPr/>
        </p:nvSpPr>
        <p:spPr bwMode="white">
          <a:xfrm>
            <a:off x="4532132" y="1616804"/>
            <a:ext cx="238016" cy="27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8E699A1-4547-C56E-5056-64B762A3D99C}"/>
              </a:ext>
            </a:extLst>
          </p:cNvPr>
          <p:cNvSpPr/>
          <p:nvPr/>
        </p:nvSpPr>
        <p:spPr bwMode="white">
          <a:xfrm>
            <a:off x="7559702" y="1597716"/>
            <a:ext cx="247537" cy="27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B22BAFD-4C5D-FD33-1581-22EAEF1FADDA}"/>
              </a:ext>
            </a:extLst>
          </p:cNvPr>
          <p:cNvSpPr/>
          <p:nvPr/>
        </p:nvSpPr>
        <p:spPr bwMode="white">
          <a:xfrm>
            <a:off x="8645057" y="1607260"/>
            <a:ext cx="238016" cy="267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441A357-8F65-AA98-A79D-922856A7CF50}"/>
              </a:ext>
            </a:extLst>
          </p:cNvPr>
          <p:cNvSpPr/>
          <p:nvPr/>
        </p:nvSpPr>
        <p:spPr bwMode="white">
          <a:xfrm>
            <a:off x="9206776" y="1607260"/>
            <a:ext cx="247537" cy="27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A3EB8D5-0AB8-6C45-4232-3D69911C9356}"/>
              </a:ext>
            </a:extLst>
          </p:cNvPr>
          <p:cNvSpPr/>
          <p:nvPr/>
        </p:nvSpPr>
        <p:spPr bwMode="white">
          <a:xfrm>
            <a:off x="9720892" y="1597716"/>
            <a:ext cx="247537" cy="27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10FC83A-CDAA-5BC1-5090-9FD48C936DD5}"/>
              </a:ext>
            </a:extLst>
          </p:cNvPr>
          <p:cNvSpPr/>
          <p:nvPr/>
        </p:nvSpPr>
        <p:spPr bwMode="white">
          <a:xfrm>
            <a:off x="10834809" y="1607260"/>
            <a:ext cx="247537" cy="267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0012348-D222-EC0A-6FED-63222E48BD79}"/>
              </a:ext>
            </a:extLst>
          </p:cNvPr>
          <p:cNvSpPr/>
          <p:nvPr/>
        </p:nvSpPr>
        <p:spPr bwMode="white">
          <a:xfrm>
            <a:off x="2885057" y="2160818"/>
            <a:ext cx="247537" cy="27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17CF3B6-CDDE-770F-F6CC-59B0312E9D5D}"/>
              </a:ext>
            </a:extLst>
          </p:cNvPr>
          <p:cNvSpPr/>
          <p:nvPr/>
        </p:nvSpPr>
        <p:spPr bwMode="white">
          <a:xfrm>
            <a:off x="3989454" y="2160818"/>
            <a:ext cx="247537" cy="27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113F24A-D9B4-A51E-9DC4-45C4F8765E3B}"/>
              </a:ext>
            </a:extLst>
          </p:cNvPr>
          <p:cNvSpPr/>
          <p:nvPr/>
        </p:nvSpPr>
        <p:spPr bwMode="white">
          <a:xfrm>
            <a:off x="5074809" y="2160818"/>
            <a:ext cx="257057" cy="27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78489C2-7825-BCEF-5D7C-323E26E0D98F}"/>
              </a:ext>
            </a:extLst>
          </p:cNvPr>
          <p:cNvSpPr/>
          <p:nvPr/>
        </p:nvSpPr>
        <p:spPr bwMode="white">
          <a:xfrm>
            <a:off x="7597785" y="2160818"/>
            <a:ext cx="171371" cy="267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3588B51-6F88-8124-9102-61EC6F043500}"/>
              </a:ext>
            </a:extLst>
          </p:cNvPr>
          <p:cNvSpPr/>
          <p:nvPr/>
        </p:nvSpPr>
        <p:spPr bwMode="white">
          <a:xfrm>
            <a:off x="8111900" y="2160818"/>
            <a:ext cx="247537" cy="267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73EC819-8F79-BDA2-117B-DD083B8DB9F0}"/>
              </a:ext>
            </a:extLst>
          </p:cNvPr>
          <p:cNvSpPr/>
          <p:nvPr/>
        </p:nvSpPr>
        <p:spPr bwMode="white">
          <a:xfrm>
            <a:off x="8664099" y="2151273"/>
            <a:ext cx="238016" cy="27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CDDC080A-810B-7DD5-51DF-662DF7D90733}"/>
              </a:ext>
            </a:extLst>
          </p:cNvPr>
          <p:cNvSpPr/>
          <p:nvPr/>
        </p:nvSpPr>
        <p:spPr bwMode="white">
          <a:xfrm>
            <a:off x="9216297" y="2151273"/>
            <a:ext cx="247537" cy="286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65080002-4626-51B6-8CAA-91721A822C46}"/>
              </a:ext>
            </a:extLst>
          </p:cNvPr>
          <p:cNvSpPr/>
          <p:nvPr/>
        </p:nvSpPr>
        <p:spPr bwMode="white">
          <a:xfrm>
            <a:off x="10301652" y="2160818"/>
            <a:ext cx="247537" cy="27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25F58F80-9FEB-038A-4A2D-865B58AC0844}"/>
              </a:ext>
            </a:extLst>
          </p:cNvPr>
          <p:cNvSpPr/>
          <p:nvPr/>
        </p:nvSpPr>
        <p:spPr bwMode="white">
          <a:xfrm>
            <a:off x="10825289" y="2160818"/>
            <a:ext cx="266578" cy="267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03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9A7829-3739-28FD-C725-02E68DA115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600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28F981E-6B5E-1B64-C8A8-647AB6F6F6A7}"/>
              </a:ext>
            </a:extLst>
          </p:cNvPr>
          <p:cNvSpPr/>
          <p:nvPr/>
        </p:nvSpPr>
        <p:spPr bwMode="white">
          <a:xfrm>
            <a:off x="1809223" y="3071381"/>
            <a:ext cx="1247206" cy="628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5570FCC-60AC-B92B-ED48-FE002AC1273D}"/>
              </a:ext>
            </a:extLst>
          </p:cNvPr>
          <p:cNvSpPr/>
          <p:nvPr/>
        </p:nvSpPr>
        <p:spPr bwMode="white">
          <a:xfrm>
            <a:off x="3951371" y="3080906"/>
            <a:ext cx="1190082" cy="619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3CBD1EC-514D-AC61-750A-EF7649EC79A1}"/>
              </a:ext>
            </a:extLst>
          </p:cNvPr>
          <p:cNvSpPr/>
          <p:nvPr/>
        </p:nvSpPr>
        <p:spPr bwMode="white">
          <a:xfrm>
            <a:off x="7045586" y="3052331"/>
            <a:ext cx="1075835" cy="971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6AB93E5-EF67-5564-047C-28A35AF6162E}"/>
              </a:ext>
            </a:extLst>
          </p:cNvPr>
          <p:cNvSpPr/>
          <p:nvPr/>
        </p:nvSpPr>
        <p:spPr bwMode="white">
          <a:xfrm>
            <a:off x="8930677" y="3080906"/>
            <a:ext cx="152331" cy="914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B08BD99-CC38-C1E6-A2FD-5CF3459DA88D}"/>
              </a:ext>
            </a:extLst>
          </p:cNvPr>
          <p:cNvSpPr/>
          <p:nvPr/>
        </p:nvSpPr>
        <p:spPr bwMode="white">
          <a:xfrm>
            <a:off x="9892264" y="3071381"/>
            <a:ext cx="1104396" cy="914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35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F44120-24EF-6CB2-BDA8-E9B41E71EF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658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EFCC81D-D14F-B58F-5B1C-9314DD92D88D}"/>
              </a:ext>
            </a:extLst>
          </p:cNvPr>
          <p:cNvSpPr/>
          <p:nvPr/>
        </p:nvSpPr>
        <p:spPr bwMode="white">
          <a:xfrm>
            <a:off x="6560033" y="3738743"/>
            <a:ext cx="228495" cy="257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72524AE-17E2-F0A7-C035-337B985E3279}"/>
              </a:ext>
            </a:extLst>
          </p:cNvPr>
          <p:cNvSpPr/>
          <p:nvPr/>
        </p:nvSpPr>
        <p:spPr bwMode="white">
          <a:xfrm>
            <a:off x="11091867" y="3729216"/>
            <a:ext cx="238016" cy="266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0CE0D23-40D2-A217-A5E5-73FACE53C452}"/>
              </a:ext>
            </a:extLst>
          </p:cNvPr>
          <p:cNvSpPr/>
          <p:nvPr/>
        </p:nvSpPr>
        <p:spPr bwMode="white">
          <a:xfrm>
            <a:off x="2418545" y="4510399"/>
            <a:ext cx="238016" cy="266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2BD0A49-7217-F8E3-90F3-5949A7D01642}"/>
              </a:ext>
            </a:extLst>
          </p:cNvPr>
          <p:cNvSpPr/>
          <p:nvPr/>
        </p:nvSpPr>
        <p:spPr bwMode="white">
          <a:xfrm>
            <a:off x="6302975" y="4472293"/>
            <a:ext cx="3313190" cy="352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2023-07-03T01:47:42Z</dcterms:created>
  <dcterms:modified xsi:type="dcterms:W3CDTF">2024-08-02T11:43:20Z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