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E9"/>
    <a:srgbClr val="E3F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73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2AAD5BA9-B554-55D7-D8D8-02DCFF5A1F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3" b="46518"/>
          <a:stretch/>
        </p:blipFill>
        <p:spPr>
          <a:xfrm>
            <a:off x="2383832" y="1647662"/>
            <a:ext cx="7424337" cy="1374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36223AFC-60CC-24AA-DE6E-1BACBB7381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51"/>
          <a:stretch/>
        </p:blipFill>
        <p:spPr>
          <a:xfrm>
            <a:off x="336000" y="3787038"/>
            <a:ext cx="11520000" cy="519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5FAD4D93-1136-5C5F-416E-C415B9AFD2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917" y="519833"/>
            <a:ext cx="11216272" cy="5990247"/>
          </a:xfrm>
          <a:prstGeom prst="rect">
            <a:avLst/>
          </a:prstGeom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BDCE458-58FB-F4C6-EFAA-E7CC50463B7F}"/>
              </a:ext>
            </a:extLst>
          </p:cNvPr>
          <p:cNvSpPr/>
          <p:nvPr/>
        </p:nvSpPr>
        <p:spPr bwMode="white">
          <a:xfrm>
            <a:off x="4793380" y="2290813"/>
            <a:ext cx="3195587" cy="538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C5DD642-9E3F-4011-54F8-DD42E47D210E}"/>
              </a:ext>
            </a:extLst>
          </p:cNvPr>
          <p:cNvSpPr/>
          <p:nvPr/>
        </p:nvSpPr>
        <p:spPr bwMode="white">
          <a:xfrm>
            <a:off x="8691613" y="2290813"/>
            <a:ext cx="3214470" cy="644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E58D454-C292-291D-03F6-C2EC5C0C3890}"/>
              </a:ext>
            </a:extLst>
          </p:cNvPr>
          <p:cNvSpPr/>
          <p:nvPr/>
        </p:nvSpPr>
        <p:spPr bwMode="white">
          <a:xfrm>
            <a:off x="1780661" y="3843350"/>
            <a:ext cx="180892" cy="276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12EF0B5-20BD-02CA-E186-F9AB7ECBC5BE}"/>
              </a:ext>
            </a:extLst>
          </p:cNvPr>
          <p:cNvSpPr/>
          <p:nvPr/>
        </p:nvSpPr>
        <p:spPr bwMode="white">
          <a:xfrm>
            <a:off x="2694644" y="3843350"/>
            <a:ext cx="247537" cy="276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8BE9AEC-69F6-2458-EC95-2D1D718FACEE}"/>
              </a:ext>
            </a:extLst>
          </p:cNvPr>
          <p:cNvSpPr/>
          <p:nvPr/>
        </p:nvSpPr>
        <p:spPr bwMode="white">
          <a:xfrm>
            <a:off x="5588925" y="3843350"/>
            <a:ext cx="238016" cy="276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E6EA9D1-A2BB-0EF3-D130-184583294D96}"/>
              </a:ext>
            </a:extLst>
          </p:cNvPr>
          <p:cNvSpPr/>
          <p:nvPr/>
        </p:nvSpPr>
        <p:spPr bwMode="white">
          <a:xfrm>
            <a:off x="6521950" y="3843350"/>
            <a:ext cx="257057" cy="276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8BF0F7A-ED14-CDE1-FB47-62C14E4BE7F7}"/>
              </a:ext>
            </a:extLst>
          </p:cNvPr>
          <p:cNvSpPr/>
          <p:nvPr/>
        </p:nvSpPr>
        <p:spPr bwMode="white">
          <a:xfrm>
            <a:off x="9416231" y="3843350"/>
            <a:ext cx="247536" cy="276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955449C-C2DC-7F2C-2005-B0683098F921}"/>
              </a:ext>
            </a:extLst>
          </p:cNvPr>
          <p:cNvSpPr/>
          <p:nvPr/>
        </p:nvSpPr>
        <p:spPr bwMode="white">
          <a:xfrm>
            <a:off x="10349256" y="3843350"/>
            <a:ext cx="247537" cy="276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DDA7AE5-750F-2C38-AC50-F69ED2C75DB9}"/>
              </a:ext>
            </a:extLst>
          </p:cNvPr>
          <p:cNvSpPr/>
          <p:nvPr/>
        </p:nvSpPr>
        <p:spPr bwMode="white">
          <a:xfrm>
            <a:off x="1744180" y="5889601"/>
            <a:ext cx="281176" cy="418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869B471-D0E5-74A9-8FB1-66628DA4A140}"/>
              </a:ext>
            </a:extLst>
          </p:cNvPr>
          <p:cNvSpPr/>
          <p:nvPr/>
        </p:nvSpPr>
        <p:spPr bwMode="white">
          <a:xfrm>
            <a:off x="2636661" y="5870599"/>
            <a:ext cx="406146" cy="448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1000C57-E20A-F9C7-3695-5E41F925AEB1}"/>
              </a:ext>
            </a:extLst>
          </p:cNvPr>
          <p:cNvSpPr/>
          <p:nvPr/>
        </p:nvSpPr>
        <p:spPr bwMode="white">
          <a:xfrm>
            <a:off x="5532439" y="5875338"/>
            <a:ext cx="390524" cy="433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337ED27C-B60B-C149-CB1C-D9F47FF07E6C}"/>
              </a:ext>
            </a:extLst>
          </p:cNvPr>
          <p:cNvSpPr/>
          <p:nvPr/>
        </p:nvSpPr>
        <p:spPr bwMode="white">
          <a:xfrm>
            <a:off x="6474985" y="5884862"/>
            <a:ext cx="390524" cy="433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8EC273FF-C311-28D8-3BD5-B7A7750492D1}"/>
              </a:ext>
            </a:extLst>
          </p:cNvPr>
          <p:cNvSpPr/>
          <p:nvPr/>
        </p:nvSpPr>
        <p:spPr bwMode="white">
          <a:xfrm>
            <a:off x="9358248" y="5870599"/>
            <a:ext cx="406146" cy="448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9A4F5B1B-9C56-F87A-F3B4-33B240EF2514}"/>
              </a:ext>
            </a:extLst>
          </p:cNvPr>
          <p:cNvSpPr/>
          <p:nvPr/>
        </p:nvSpPr>
        <p:spPr bwMode="white">
          <a:xfrm>
            <a:off x="10288276" y="5889601"/>
            <a:ext cx="437387" cy="418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6BFA73B8-8F24-FCF6-4823-C6DD20DFB753}"/>
              </a:ext>
            </a:extLst>
          </p:cNvPr>
          <p:cNvSpPr/>
          <p:nvPr/>
        </p:nvSpPr>
        <p:spPr bwMode="white">
          <a:xfrm>
            <a:off x="4488765" y="4272915"/>
            <a:ext cx="3214470" cy="644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4AF97F45-BE6D-C70D-169D-3D9A28D06AF4}"/>
              </a:ext>
            </a:extLst>
          </p:cNvPr>
          <p:cNvSpPr/>
          <p:nvPr/>
        </p:nvSpPr>
        <p:spPr bwMode="white">
          <a:xfrm>
            <a:off x="8287719" y="4400446"/>
            <a:ext cx="3214470" cy="644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C4BE21B2-C70C-6D5E-497A-D88452C6FE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00" y="245219"/>
            <a:ext cx="11091561" cy="255249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200A9BD-0FFF-1693-AE46-EA5A897B4193}"/>
              </a:ext>
            </a:extLst>
          </p:cNvPr>
          <p:cNvSpPr/>
          <p:nvPr/>
        </p:nvSpPr>
        <p:spPr bwMode="white">
          <a:xfrm>
            <a:off x="2892425" y="1384300"/>
            <a:ext cx="320675" cy="333375"/>
          </a:xfrm>
          <a:prstGeom prst="rect">
            <a:avLst/>
          </a:prstGeom>
          <a:solidFill>
            <a:srgbClr val="E3F2E7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31CB722-C158-D02D-8CC5-548C06FAEE6E}"/>
              </a:ext>
            </a:extLst>
          </p:cNvPr>
          <p:cNvSpPr/>
          <p:nvPr/>
        </p:nvSpPr>
        <p:spPr bwMode="white">
          <a:xfrm>
            <a:off x="4075395" y="1384300"/>
            <a:ext cx="359156" cy="333375"/>
          </a:xfrm>
          <a:prstGeom prst="rect">
            <a:avLst/>
          </a:prstGeom>
          <a:solidFill>
            <a:srgbClr val="E3F2E7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0355497-F70C-A62B-1AE4-457BB87D7BE3}"/>
              </a:ext>
            </a:extLst>
          </p:cNvPr>
          <p:cNvSpPr/>
          <p:nvPr/>
        </p:nvSpPr>
        <p:spPr bwMode="white">
          <a:xfrm>
            <a:off x="8972550" y="1384300"/>
            <a:ext cx="327025" cy="333375"/>
          </a:xfrm>
          <a:prstGeom prst="rect">
            <a:avLst/>
          </a:prstGeom>
          <a:solidFill>
            <a:srgbClr val="FFFD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3236B08-17C7-D259-7467-62B1E4B86F7B}"/>
              </a:ext>
            </a:extLst>
          </p:cNvPr>
          <p:cNvSpPr/>
          <p:nvPr/>
        </p:nvSpPr>
        <p:spPr bwMode="white">
          <a:xfrm>
            <a:off x="10135444" y="1384300"/>
            <a:ext cx="313944" cy="333375"/>
          </a:xfrm>
          <a:prstGeom prst="rect">
            <a:avLst/>
          </a:prstGeom>
          <a:solidFill>
            <a:srgbClr val="FFFD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F91D567-0C1D-5BEA-38E6-BA26AB546B79}"/>
              </a:ext>
            </a:extLst>
          </p:cNvPr>
          <p:cNvSpPr/>
          <p:nvPr/>
        </p:nvSpPr>
        <p:spPr bwMode="white">
          <a:xfrm>
            <a:off x="3484955" y="1817139"/>
            <a:ext cx="333502" cy="344871"/>
          </a:xfrm>
          <a:prstGeom prst="rect">
            <a:avLst/>
          </a:prstGeom>
          <a:solidFill>
            <a:srgbClr val="E3F2E7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96B4028-EF77-5C65-0A5B-994ADB532B1E}"/>
              </a:ext>
            </a:extLst>
          </p:cNvPr>
          <p:cNvSpPr/>
          <p:nvPr/>
        </p:nvSpPr>
        <p:spPr bwMode="white">
          <a:xfrm>
            <a:off x="8439476" y="1853714"/>
            <a:ext cx="235458" cy="321879"/>
          </a:xfrm>
          <a:prstGeom prst="rect">
            <a:avLst/>
          </a:prstGeom>
          <a:solidFill>
            <a:srgbClr val="FFFD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771B2AF-A43E-C77B-6A60-2AB48E0DF58E}"/>
              </a:ext>
            </a:extLst>
          </p:cNvPr>
          <p:cNvSpPr/>
          <p:nvPr/>
        </p:nvSpPr>
        <p:spPr bwMode="white">
          <a:xfrm>
            <a:off x="9561460" y="1842703"/>
            <a:ext cx="340108" cy="333375"/>
          </a:xfrm>
          <a:prstGeom prst="rect">
            <a:avLst/>
          </a:prstGeom>
          <a:solidFill>
            <a:srgbClr val="FFFD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AE213FC-70AA-6658-B2B5-79E1A6D3DC9D}"/>
              </a:ext>
            </a:extLst>
          </p:cNvPr>
          <p:cNvSpPr/>
          <p:nvPr/>
        </p:nvSpPr>
        <p:spPr bwMode="white">
          <a:xfrm>
            <a:off x="10732502" y="1841242"/>
            <a:ext cx="340108" cy="344871"/>
          </a:xfrm>
          <a:prstGeom prst="rect">
            <a:avLst/>
          </a:prstGeom>
          <a:solidFill>
            <a:srgbClr val="FFFD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73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250588-2359-315C-A1CB-635954E925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966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21F5BD7-2E7C-0201-AA34-EBB7EB0192E3}"/>
              </a:ext>
            </a:extLst>
          </p:cNvPr>
          <p:cNvSpPr/>
          <p:nvPr/>
        </p:nvSpPr>
        <p:spPr bwMode="white">
          <a:xfrm>
            <a:off x="8454644" y="2521573"/>
            <a:ext cx="371305" cy="457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7846EB7-ADF9-C839-A967-8F229CEB791E}"/>
              </a:ext>
            </a:extLst>
          </p:cNvPr>
          <p:cNvSpPr/>
          <p:nvPr/>
        </p:nvSpPr>
        <p:spPr bwMode="white">
          <a:xfrm>
            <a:off x="3104033" y="2101988"/>
            <a:ext cx="1056793" cy="1726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C064287-48F2-AC4C-045D-CF864D0E605E}"/>
              </a:ext>
            </a:extLst>
          </p:cNvPr>
          <p:cNvSpPr/>
          <p:nvPr/>
        </p:nvSpPr>
        <p:spPr bwMode="white">
          <a:xfrm>
            <a:off x="8664099" y="2998375"/>
            <a:ext cx="361785" cy="457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3DC0C46-0F22-F23B-1033-04AF84681F83}"/>
              </a:ext>
            </a:extLst>
          </p:cNvPr>
          <p:cNvSpPr/>
          <p:nvPr/>
        </p:nvSpPr>
        <p:spPr bwMode="white">
          <a:xfrm>
            <a:off x="9806578" y="2998375"/>
            <a:ext cx="1618512" cy="457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EA7A893-105C-6998-6AF3-B459C5834D32}"/>
              </a:ext>
            </a:extLst>
          </p:cNvPr>
          <p:cNvSpPr/>
          <p:nvPr/>
        </p:nvSpPr>
        <p:spPr bwMode="white">
          <a:xfrm>
            <a:off x="8292793" y="3761257"/>
            <a:ext cx="228495" cy="267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A49BA24-60E7-75E0-1715-1D1B9FF633B5}"/>
              </a:ext>
            </a:extLst>
          </p:cNvPr>
          <p:cNvSpPr/>
          <p:nvPr/>
        </p:nvSpPr>
        <p:spPr bwMode="white">
          <a:xfrm>
            <a:off x="10682479" y="3761257"/>
            <a:ext cx="247537" cy="267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82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9A71E9-4739-F923-6DB9-4B1896EBC2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105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7808C68-06DD-895E-913A-ED1CF9BA6B76}"/>
              </a:ext>
            </a:extLst>
          </p:cNvPr>
          <p:cNvSpPr/>
          <p:nvPr/>
        </p:nvSpPr>
        <p:spPr bwMode="white">
          <a:xfrm>
            <a:off x="3161157" y="2852767"/>
            <a:ext cx="228495" cy="257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30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6</cp:revision>
  <dcterms:created xsi:type="dcterms:W3CDTF">2023-07-03T01:47:42Z</dcterms:created>
  <dcterms:modified xsi:type="dcterms:W3CDTF">2024-08-02T11:41:17Z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