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736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0F45A8AC-F7B7-62D9-FFF3-F7669BDFD3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3" b="46518"/>
          <a:stretch/>
        </p:blipFill>
        <p:spPr>
          <a:xfrm>
            <a:off x="2383832" y="1747390"/>
            <a:ext cx="7424337" cy="1374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AADB59FA-3787-4068-C82C-FF69B8F05B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97" b="37961"/>
          <a:stretch/>
        </p:blipFill>
        <p:spPr>
          <a:xfrm>
            <a:off x="3768800" y="3858798"/>
            <a:ext cx="4654400" cy="5523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708B00BA-65C0-7E03-F26E-E8AF6244628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118" y="269391"/>
            <a:ext cx="11372682" cy="421217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B8E2EA7-BD2F-E8A7-D0D5-46F71DE06BFF}"/>
              </a:ext>
            </a:extLst>
          </p:cNvPr>
          <p:cNvSpPr/>
          <p:nvPr/>
        </p:nvSpPr>
        <p:spPr bwMode="white">
          <a:xfrm>
            <a:off x="2114615" y="2428240"/>
            <a:ext cx="233067" cy="325120"/>
          </a:xfrm>
          <a:prstGeom prst="rect">
            <a:avLst/>
          </a:prstGeom>
          <a:solidFill>
            <a:srgbClr val="D4EFFB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CD481DE-4BB4-CA67-C033-9031A432274F}"/>
              </a:ext>
            </a:extLst>
          </p:cNvPr>
          <p:cNvSpPr/>
          <p:nvPr/>
        </p:nvSpPr>
        <p:spPr bwMode="white">
          <a:xfrm>
            <a:off x="5312825" y="2428240"/>
            <a:ext cx="356455" cy="325120"/>
          </a:xfrm>
          <a:prstGeom prst="rect">
            <a:avLst/>
          </a:prstGeom>
          <a:solidFill>
            <a:srgbClr val="D4EFFB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5576BBA-4979-B3DF-B1DE-4F1ED79E53FC}"/>
              </a:ext>
            </a:extLst>
          </p:cNvPr>
          <p:cNvSpPr/>
          <p:nvPr/>
        </p:nvSpPr>
        <p:spPr bwMode="white">
          <a:xfrm>
            <a:off x="8573285" y="2428240"/>
            <a:ext cx="329035" cy="325120"/>
          </a:xfrm>
          <a:prstGeom prst="rect">
            <a:avLst/>
          </a:prstGeom>
          <a:solidFill>
            <a:srgbClr val="D4EFFB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44D3A1E-73F3-00A6-F8D0-FC1C5FF3313B}"/>
              </a:ext>
            </a:extLst>
          </p:cNvPr>
          <p:cNvSpPr/>
          <p:nvPr/>
        </p:nvSpPr>
        <p:spPr bwMode="white">
          <a:xfrm>
            <a:off x="9687202" y="2416810"/>
            <a:ext cx="329035" cy="351130"/>
          </a:xfrm>
          <a:prstGeom prst="rect">
            <a:avLst/>
          </a:prstGeom>
          <a:solidFill>
            <a:srgbClr val="D4EFFB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75256EE-367C-4F08-4D91-B9E19A4AB2DF}"/>
              </a:ext>
            </a:extLst>
          </p:cNvPr>
          <p:cNvSpPr/>
          <p:nvPr/>
        </p:nvSpPr>
        <p:spPr bwMode="white">
          <a:xfrm>
            <a:off x="10763037" y="2416810"/>
            <a:ext cx="329035" cy="351130"/>
          </a:xfrm>
          <a:prstGeom prst="rect">
            <a:avLst/>
          </a:prstGeom>
          <a:solidFill>
            <a:srgbClr val="D4EFFB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49D7407-3C97-BA61-C875-50C7A0EEC5BD}"/>
              </a:ext>
            </a:extLst>
          </p:cNvPr>
          <p:cNvSpPr/>
          <p:nvPr/>
        </p:nvSpPr>
        <p:spPr bwMode="white">
          <a:xfrm>
            <a:off x="5074809" y="3566380"/>
            <a:ext cx="238016" cy="266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1B6D9C3-AF9D-DF8C-4D88-5840B2D35B2B}"/>
              </a:ext>
            </a:extLst>
          </p:cNvPr>
          <p:cNvSpPr/>
          <p:nvPr/>
        </p:nvSpPr>
        <p:spPr bwMode="white">
          <a:xfrm>
            <a:off x="6531471" y="3566380"/>
            <a:ext cx="247537" cy="266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49CBB17-4C06-A140-4D99-10452AA2D2D6}"/>
              </a:ext>
            </a:extLst>
          </p:cNvPr>
          <p:cNvSpPr/>
          <p:nvPr/>
        </p:nvSpPr>
        <p:spPr bwMode="white">
          <a:xfrm>
            <a:off x="10653917" y="3566380"/>
            <a:ext cx="238016" cy="266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A9D8B6E-A8A7-051A-1CA8-182C143480F6}"/>
              </a:ext>
            </a:extLst>
          </p:cNvPr>
          <p:cNvSpPr/>
          <p:nvPr/>
        </p:nvSpPr>
        <p:spPr bwMode="white">
          <a:xfrm>
            <a:off x="4608297" y="4090204"/>
            <a:ext cx="238016" cy="257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3C697A1B-1DF7-7275-B3D9-39D670FE9383}"/>
              </a:ext>
            </a:extLst>
          </p:cNvPr>
          <p:cNvSpPr/>
          <p:nvPr/>
        </p:nvSpPr>
        <p:spPr bwMode="white">
          <a:xfrm>
            <a:off x="8730743" y="4080680"/>
            <a:ext cx="238016" cy="276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03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CEB00EB-57EE-3608-76EF-B85ED0F73E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2447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651FF73-1032-93BD-0FF5-BCBE1071697F}"/>
              </a:ext>
            </a:extLst>
          </p:cNvPr>
          <p:cNvSpPr/>
          <p:nvPr/>
        </p:nvSpPr>
        <p:spPr bwMode="white">
          <a:xfrm>
            <a:off x="3875206" y="2204105"/>
            <a:ext cx="238016" cy="276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9DEDFD8-6416-4270-5C6E-BDE49A83E27A}"/>
              </a:ext>
            </a:extLst>
          </p:cNvPr>
          <p:cNvSpPr/>
          <p:nvPr/>
        </p:nvSpPr>
        <p:spPr bwMode="white">
          <a:xfrm>
            <a:off x="7169355" y="2204105"/>
            <a:ext cx="247536" cy="276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13225BE-E571-ABA5-8E3C-EE1E428704E4}"/>
              </a:ext>
            </a:extLst>
          </p:cNvPr>
          <p:cNvSpPr/>
          <p:nvPr/>
        </p:nvSpPr>
        <p:spPr bwMode="white">
          <a:xfrm>
            <a:off x="9102049" y="2204105"/>
            <a:ext cx="247537" cy="276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937E659-117E-5DE6-E92D-E98F027E8CCD}"/>
              </a:ext>
            </a:extLst>
          </p:cNvPr>
          <p:cNvSpPr/>
          <p:nvPr/>
        </p:nvSpPr>
        <p:spPr bwMode="white">
          <a:xfrm>
            <a:off x="9606644" y="2213628"/>
            <a:ext cx="380826" cy="276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5177BB0-DFE5-4216-3DC0-13D02F477FD5}"/>
              </a:ext>
            </a:extLst>
          </p:cNvPr>
          <p:cNvSpPr/>
          <p:nvPr/>
        </p:nvSpPr>
        <p:spPr bwMode="white">
          <a:xfrm>
            <a:off x="10254049" y="2204105"/>
            <a:ext cx="238016" cy="276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98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DF8191C7-127A-ED40-FE87-C45F77E0EE8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934" y="243500"/>
            <a:ext cx="11573066" cy="4798401"/>
          </a:xfrm>
          <a:prstGeom prst="rect">
            <a:avLst/>
          </a:prstGeom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51C65D6-2C13-84B9-7B86-959EF0E20C17}"/>
              </a:ext>
            </a:extLst>
          </p:cNvPr>
          <p:cNvSpPr/>
          <p:nvPr/>
        </p:nvSpPr>
        <p:spPr bwMode="white">
          <a:xfrm>
            <a:off x="876198" y="1058333"/>
            <a:ext cx="3446479" cy="1327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2E6F742-86F3-15F1-6A20-59C1F0388F96}"/>
              </a:ext>
            </a:extLst>
          </p:cNvPr>
          <p:cNvSpPr/>
          <p:nvPr/>
        </p:nvSpPr>
        <p:spPr bwMode="white">
          <a:xfrm>
            <a:off x="2755526" y="2511476"/>
            <a:ext cx="449793" cy="393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F9657CD-9E3A-4143-EF46-101B2F5EFD50}"/>
              </a:ext>
            </a:extLst>
          </p:cNvPr>
          <p:cNvSpPr/>
          <p:nvPr/>
        </p:nvSpPr>
        <p:spPr bwMode="white">
          <a:xfrm>
            <a:off x="5511800" y="3035301"/>
            <a:ext cx="431800" cy="393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AE0E66A-8675-3C21-F638-DCD914E75B97}"/>
              </a:ext>
            </a:extLst>
          </p:cNvPr>
          <p:cNvSpPr/>
          <p:nvPr/>
        </p:nvSpPr>
        <p:spPr bwMode="white">
          <a:xfrm>
            <a:off x="8248947" y="3035301"/>
            <a:ext cx="449793" cy="393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9E73898-0DFC-A0E0-1F85-4D76DC03E998}"/>
              </a:ext>
            </a:extLst>
          </p:cNvPr>
          <p:cNvSpPr/>
          <p:nvPr/>
        </p:nvSpPr>
        <p:spPr bwMode="white">
          <a:xfrm>
            <a:off x="3850402" y="3559125"/>
            <a:ext cx="449793" cy="393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51DE0F8-C870-BEBD-F9A9-9E6F9A930B88}"/>
              </a:ext>
            </a:extLst>
          </p:cNvPr>
          <p:cNvSpPr/>
          <p:nvPr/>
        </p:nvSpPr>
        <p:spPr bwMode="white">
          <a:xfrm>
            <a:off x="7696749" y="3559125"/>
            <a:ext cx="449793" cy="393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059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44DADA3-61D1-584C-EE66-03D7583A9A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42568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78B17F2-9A49-A8F7-C441-BF370CB09826}"/>
              </a:ext>
            </a:extLst>
          </p:cNvPr>
          <p:cNvSpPr/>
          <p:nvPr/>
        </p:nvSpPr>
        <p:spPr bwMode="white">
          <a:xfrm>
            <a:off x="10006512" y="3223223"/>
            <a:ext cx="238015" cy="266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EFD9FE3-1B76-8FB9-DFB2-06CDA31FEC86}"/>
              </a:ext>
            </a:extLst>
          </p:cNvPr>
          <p:cNvSpPr/>
          <p:nvPr/>
        </p:nvSpPr>
        <p:spPr bwMode="white">
          <a:xfrm>
            <a:off x="10006512" y="3851752"/>
            <a:ext cx="238015" cy="266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51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锵锵 成</cp:lastModifiedBy>
  <cp:revision>7</cp:revision>
  <dcterms:created xsi:type="dcterms:W3CDTF">2023-07-03T01:47:42Z</dcterms:created>
  <dcterms:modified xsi:type="dcterms:W3CDTF">2024-08-06T00:32:53Z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