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92BDDC-5BBC-F693-D7D2-56AC7484C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1" b="33543"/>
          <a:stretch/>
        </p:blipFill>
        <p:spPr>
          <a:xfrm>
            <a:off x="4233257" y="2934514"/>
            <a:ext cx="3725486" cy="988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76BB0B-A924-DA8B-AF52-499C487B3A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549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0714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8CF90A-53E1-72B0-1A24-8735ED3D12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0244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8814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4893FA-98D4-6B70-0EAE-760AF9AF23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617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0871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BDF27E-33D7-0BF0-6DED-D2572B819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2945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3934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5</cp:revision>
  <dcterms:created xsi:type="dcterms:W3CDTF">2023-07-03T01:47:42Z</dcterms:created>
  <dcterms:modified xsi:type="dcterms:W3CDTF">2024-08-02T15:30:16Z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