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736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ABEA4C65-8F3B-DCF2-BCFB-51B4D0D880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83" b="49566"/>
          <a:stretch/>
        </p:blipFill>
        <p:spPr>
          <a:xfrm>
            <a:off x="1965070" y="1926798"/>
            <a:ext cx="8261860" cy="12858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923EAC22-6638-6192-281B-211075B89E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33" b="39903"/>
          <a:stretch/>
        </p:blipFill>
        <p:spPr>
          <a:xfrm>
            <a:off x="3914850" y="4015476"/>
            <a:ext cx="4362300" cy="4909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B35A6F52-7133-8B88-8E1D-9B19AAB0AE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6274" y="285806"/>
            <a:ext cx="11464018" cy="4491058"/>
          </a:xfrm>
          <a:prstGeom prst="rect">
            <a:avLst/>
          </a:prstGeom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25B0E2F-0C49-E544-2BC3-877A846D99B2}"/>
              </a:ext>
            </a:extLst>
          </p:cNvPr>
          <p:cNvSpPr/>
          <p:nvPr/>
        </p:nvSpPr>
        <p:spPr bwMode="white">
          <a:xfrm>
            <a:off x="3265884" y="2712069"/>
            <a:ext cx="333223" cy="286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62B7DE3-D207-8282-3DD7-49D0DDA0B3DF}"/>
              </a:ext>
            </a:extLst>
          </p:cNvPr>
          <p:cNvSpPr/>
          <p:nvPr/>
        </p:nvSpPr>
        <p:spPr bwMode="white">
          <a:xfrm>
            <a:off x="1780661" y="3179291"/>
            <a:ext cx="238016" cy="266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C52236F-B63D-57BA-3B48-7C8015FA4A61}"/>
              </a:ext>
            </a:extLst>
          </p:cNvPr>
          <p:cNvSpPr/>
          <p:nvPr/>
        </p:nvSpPr>
        <p:spPr bwMode="white">
          <a:xfrm>
            <a:off x="5436595" y="3179291"/>
            <a:ext cx="257057" cy="266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E08B63E-53E0-F631-EAC5-AAD99FEA1123}"/>
              </a:ext>
            </a:extLst>
          </p:cNvPr>
          <p:cNvSpPr/>
          <p:nvPr/>
        </p:nvSpPr>
        <p:spPr bwMode="white">
          <a:xfrm>
            <a:off x="9111570" y="3179291"/>
            <a:ext cx="238016" cy="266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164791B-AD94-F90D-7A46-1E9BB99FDB3E}"/>
              </a:ext>
            </a:extLst>
          </p:cNvPr>
          <p:cNvSpPr/>
          <p:nvPr/>
        </p:nvSpPr>
        <p:spPr bwMode="white">
          <a:xfrm>
            <a:off x="3351570" y="3770471"/>
            <a:ext cx="238016" cy="266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EE14E74-7FB2-3D7D-40D1-1EAEEAAE36BA}"/>
              </a:ext>
            </a:extLst>
          </p:cNvPr>
          <p:cNvSpPr/>
          <p:nvPr/>
        </p:nvSpPr>
        <p:spPr bwMode="white">
          <a:xfrm>
            <a:off x="3846644" y="3780006"/>
            <a:ext cx="399867" cy="266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3AFEF43-137C-EDDC-EFF5-66820F077E0F}"/>
              </a:ext>
            </a:extLst>
          </p:cNvPr>
          <p:cNvSpPr/>
          <p:nvPr/>
        </p:nvSpPr>
        <p:spPr bwMode="white">
          <a:xfrm>
            <a:off x="4494049" y="3770471"/>
            <a:ext cx="247537" cy="266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E51BC4B-999F-EAFE-0B87-F571104513BC}"/>
              </a:ext>
            </a:extLst>
          </p:cNvPr>
          <p:cNvSpPr/>
          <p:nvPr/>
        </p:nvSpPr>
        <p:spPr bwMode="white">
          <a:xfrm>
            <a:off x="6902776" y="3770471"/>
            <a:ext cx="247537" cy="266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F286A31-EB63-0FB2-8891-9C8F7EFD2054}"/>
              </a:ext>
            </a:extLst>
          </p:cNvPr>
          <p:cNvSpPr/>
          <p:nvPr/>
        </p:nvSpPr>
        <p:spPr bwMode="white">
          <a:xfrm>
            <a:off x="8054776" y="3770471"/>
            <a:ext cx="238015" cy="266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EBF2F84-061E-7663-061B-EEEF9C448624}"/>
              </a:ext>
            </a:extLst>
          </p:cNvPr>
          <p:cNvSpPr/>
          <p:nvPr/>
        </p:nvSpPr>
        <p:spPr bwMode="white">
          <a:xfrm>
            <a:off x="2875537" y="4361651"/>
            <a:ext cx="247537" cy="266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AE322149-5CDA-4B25-227D-58B4E96AAED4}"/>
              </a:ext>
            </a:extLst>
          </p:cNvPr>
          <p:cNvSpPr/>
          <p:nvPr/>
        </p:nvSpPr>
        <p:spPr bwMode="white">
          <a:xfrm>
            <a:off x="7413951" y="3770471"/>
            <a:ext cx="387024" cy="266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02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CB3B8E57-61E7-644A-AA67-3FAB23DC4C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1452" y="268934"/>
            <a:ext cx="11450281" cy="2928070"/>
          </a:xfrm>
          <a:prstGeom prst="rect">
            <a:avLst/>
          </a:prstGeom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28D2339-06FF-54A0-B1B1-920B8DF8B08B}"/>
              </a:ext>
            </a:extLst>
          </p:cNvPr>
          <p:cNvSpPr/>
          <p:nvPr/>
        </p:nvSpPr>
        <p:spPr bwMode="white">
          <a:xfrm>
            <a:off x="8664099" y="1308877"/>
            <a:ext cx="247537" cy="276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99B833A-15E7-8DC5-2CF0-65CD91432A08}"/>
              </a:ext>
            </a:extLst>
          </p:cNvPr>
          <p:cNvSpPr/>
          <p:nvPr/>
        </p:nvSpPr>
        <p:spPr bwMode="white">
          <a:xfrm>
            <a:off x="10891933" y="1346963"/>
            <a:ext cx="238016" cy="276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557E495-9938-52CC-38D4-D9E6EDD3CD40}"/>
              </a:ext>
            </a:extLst>
          </p:cNvPr>
          <p:cNvSpPr/>
          <p:nvPr/>
        </p:nvSpPr>
        <p:spPr bwMode="white">
          <a:xfrm>
            <a:off x="3303966" y="1765906"/>
            <a:ext cx="257057" cy="266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DEF975A-4986-B0F9-93A4-882A164D96D7}"/>
              </a:ext>
            </a:extLst>
          </p:cNvPr>
          <p:cNvSpPr/>
          <p:nvPr/>
        </p:nvSpPr>
        <p:spPr bwMode="white">
          <a:xfrm>
            <a:off x="6436264" y="1746863"/>
            <a:ext cx="247537" cy="285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217F58C-3D9E-C7BB-5BE7-296AECB2C9D4}"/>
              </a:ext>
            </a:extLst>
          </p:cNvPr>
          <p:cNvSpPr/>
          <p:nvPr/>
        </p:nvSpPr>
        <p:spPr bwMode="white">
          <a:xfrm>
            <a:off x="1085652" y="2222934"/>
            <a:ext cx="238016" cy="276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BD16A65-2E0B-07D7-8504-FF6008E61996}"/>
              </a:ext>
            </a:extLst>
          </p:cNvPr>
          <p:cNvSpPr/>
          <p:nvPr/>
        </p:nvSpPr>
        <p:spPr bwMode="white">
          <a:xfrm>
            <a:off x="10891933" y="2194370"/>
            <a:ext cx="247537" cy="276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235BF8C-AFA4-E05F-FEC1-BAA3352161BA}"/>
              </a:ext>
            </a:extLst>
          </p:cNvPr>
          <p:cNvSpPr/>
          <p:nvPr/>
        </p:nvSpPr>
        <p:spPr bwMode="white">
          <a:xfrm>
            <a:off x="9568561" y="2784698"/>
            <a:ext cx="2313520" cy="352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77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962BDCC-F2C8-7F69-E3F1-CB2D3A8A7C8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599" y="302801"/>
            <a:ext cx="11520000" cy="2539615"/>
          </a:xfrm>
          <a:prstGeom prst="rect">
            <a:avLst/>
          </a:prstGeom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9C77628-6D93-9364-90DE-EBA6C9B33A44}"/>
              </a:ext>
            </a:extLst>
          </p:cNvPr>
          <p:cNvSpPr/>
          <p:nvPr/>
        </p:nvSpPr>
        <p:spPr bwMode="white">
          <a:xfrm>
            <a:off x="1647371" y="1553406"/>
            <a:ext cx="9082710" cy="666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816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F632736-44BE-2494-583E-48E495CA8B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29359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366342F-590B-14FB-02D7-6D5471282C45}"/>
              </a:ext>
            </a:extLst>
          </p:cNvPr>
          <p:cNvSpPr/>
          <p:nvPr/>
        </p:nvSpPr>
        <p:spPr bwMode="white">
          <a:xfrm>
            <a:off x="2228132" y="2673231"/>
            <a:ext cx="238016" cy="266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7732086-3152-27E6-87AF-B4B156EC521A}"/>
              </a:ext>
            </a:extLst>
          </p:cNvPr>
          <p:cNvSpPr/>
          <p:nvPr/>
        </p:nvSpPr>
        <p:spPr bwMode="white">
          <a:xfrm>
            <a:off x="3170677" y="2673231"/>
            <a:ext cx="238016" cy="266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C989BAA-1820-446D-7148-9492A02DF809}"/>
              </a:ext>
            </a:extLst>
          </p:cNvPr>
          <p:cNvSpPr/>
          <p:nvPr/>
        </p:nvSpPr>
        <p:spPr bwMode="white">
          <a:xfrm>
            <a:off x="4113223" y="2673231"/>
            <a:ext cx="238016" cy="266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64A8278-CBB9-F470-3CF5-993111415186}"/>
              </a:ext>
            </a:extLst>
          </p:cNvPr>
          <p:cNvSpPr/>
          <p:nvPr/>
        </p:nvSpPr>
        <p:spPr bwMode="white">
          <a:xfrm>
            <a:off x="7988132" y="2673231"/>
            <a:ext cx="238015" cy="266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BDC54E1-5321-C8A5-F803-D67052FFAD9E}"/>
              </a:ext>
            </a:extLst>
          </p:cNvPr>
          <p:cNvSpPr/>
          <p:nvPr/>
        </p:nvSpPr>
        <p:spPr bwMode="white">
          <a:xfrm>
            <a:off x="8549851" y="2768555"/>
            <a:ext cx="266578" cy="47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F6C3F7E-DCF0-AE53-9723-DB6BA1625E6C}"/>
              </a:ext>
            </a:extLst>
          </p:cNvPr>
          <p:cNvSpPr/>
          <p:nvPr/>
        </p:nvSpPr>
        <p:spPr bwMode="white">
          <a:xfrm>
            <a:off x="9159173" y="2673231"/>
            <a:ext cx="161851" cy="266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83CB57B-6ECB-BCBB-8D62-D0FD082FE139}"/>
              </a:ext>
            </a:extLst>
          </p:cNvPr>
          <p:cNvSpPr/>
          <p:nvPr/>
        </p:nvSpPr>
        <p:spPr bwMode="white">
          <a:xfrm>
            <a:off x="10073157" y="2673231"/>
            <a:ext cx="257057" cy="266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12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1DC5446-C033-5F27-0539-F572EA83E3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29028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6CAA775-06C6-3FAB-CF46-AE8950C3CE63}"/>
              </a:ext>
            </a:extLst>
          </p:cNvPr>
          <p:cNvSpPr/>
          <p:nvPr/>
        </p:nvSpPr>
        <p:spPr bwMode="white">
          <a:xfrm>
            <a:off x="2732727" y="2190387"/>
            <a:ext cx="161851" cy="2673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FA847EB-6B9F-5B27-AE3E-5A4331A0A553}"/>
              </a:ext>
            </a:extLst>
          </p:cNvPr>
          <p:cNvSpPr/>
          <p:nvPr/>
        </p:nvSpPr>
        <p:spPr bwMode="white">
          <a:xfrm>
            <a:off x="4932000" y="2190387"/>
            <a:ext cx="238016" cy="2673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B7E2A65-43A7-C456-B3A2-203400505D2B}"/>
              </a:ext>
            </a:extLst>
          </p:cNvPr>
          <p:cNvSpPr/>
          <p:nvPr/>
        </p:nvSpPr>
        <p:spPr bwMode="white">
          <a:xfrm>
            <a:off x="6455305" y="2190387"/>
            <a:ext cx="161851" cy="2673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471F79C-97D1-E1DA-B97C-AF32CD62C8B1}"/>
              </a:ext>
            </a:extLst>
          </p:cNvPr>
          <p:cNvSpPr/>
          <p:nvPr/>
        </p:nvSpPr>
        <p:spPr bwMode="white">
          <a:xfrm>
            <a:off x="9197256" y="2190387"/>
            <a:ext cx="247536" cy="2673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CBD86E4-89FA-38F2-6157-D33EA70CB7ED}"/>
              </a:ext>
            </a:extLst>
          </p:cNvPr>
          <p:cNvSpPr/>
          <p:nvPr/>
        </p:nvSpPr>
        <p:spPr bwMode="white">
          <a:xfrm>
            <a:off x="9749454" y="2199935"/>
            <a:ext cx="285619" cy="229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0ECAD57-66EC-05BD-9AAC-D6018B85AA01}"/>
              </a:ext>
            </a:extLst>
          </p:cNvPr>
          <p:cNvSpPr/>
          <p:nvPr/>
        </p:nvSpPr>
        <p:spPr bwMode="white">
          <a:xfrm>
            <a:off x="10377818" y="2190387"/>
            <a:ext cx="161851" cy="2673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5D3C742-BCB2-D232-794E-39C60113EFAF}"/>
              </a:ext>
            </a:extLst>
          </p:cNvPr>
          <p:cNvSpPr/>
          <p:nvPr/>
        </p:nvSpPr>
        <p:spPr bwMode="white">
          <a:xfrm>
            <a:off x="4208429" y="2744212"/>
            <a:ext cx="2208793" cy="353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A78F6FB-E7A5-6F77-8A39-BB141494A992}"/>
              </a:ext>
            </a:extLst>
          </p:cNvPr>
          <p:cNvSpPr/>
          <p:nvPr/>
        </p:nvSpPr>
        <p:spPr bwMode="white">
          <a:xfrm>
            <a:off x="7931008" y="2744212"/>
            <a:ext cx="2208793" cy="353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54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锵锵 成</cp:lastModifiedBy>
  <cp:revision>6</cp:revision>
  <dcterms:created xsi:type="dcterms:W3CDTF">2023-07-03T01:47:42Z</dcterms:created>
  <dcterms:modified xsi:type="dcterms:W3CDTF">2024-08-02T11:07:44Z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