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736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58F3A313-0C22-DCEB-5196-19277F4A6F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83" b="49566"/>
          <a:stretch/>
        </p:blipFill>
        <p:spPr>
          <a:xfrm>
            <a:off x="1965070" y="2017303"/>
            <a:ext cx="8261860" cy="12858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F0A62F16-43CA-AA4B-042A-14E1AE76B6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19" b="40105"/>
          <a:stretch/>
        </p:blipFill>
        <p:spPr>
          <a:xfrm>
            <a:off x="3286200" y="4087399"/>
            <a:ext cx="5619600" cy="5354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C22EE495-6F78-AE61-D6B4-03D5B0302D8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0074" y="307839"/>
            <a:ext cx="11129927" cy="4461880"/>
          </a:xfrm>
          <a:prstGeom prst="rect">
            <a:avLst/>
          </a:prstGeom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7188298-EA74-7EDE-21E8-159F3A46422C}"/>
              </a:ext>
            </a:extLst>
          </p:cNvPr>
          <p:cNvSpPr/>
          <p:nvPr/>
        </p:nvSpPr>
        <p:spPr bwMode="white">
          <a:xfrm>
            <a:off x="1399834" y="3762560"/>
            <a:ext cx="514115" cy="9062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C81D0D5-26A7-201F-CCF3-D26563FFA3B0}"/>
              </a:ext>
            </a:extLst>
          </p:cNvPr>
          <p:cNvSpPr/>
          <p:nvPr/>
        </p:nvSpPr>
        <p:spPr bwMode="white">
          <a:xfrm>
            <a:off x="3646710" y="3762560"/>
            <a:ext cx="523636" cy="9157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DFB275E-0C84-E44A-26C9-C8C93D17F2ED}"/>
              </a:ext>
            </a:extLst>
          </p:cNvPr>
          <p:cNvSpPr/>
          <p:nvPr/>
        </p:nvSpPr>
        <p:spPr bwMode="white">
          <a:xfrm>
            <a:off x="5988793" y="3762560"/>
            <a:ext cx="390347" cy="896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388D606-C768-449E-8F7C-156CC98BC34C}"/>
              </a:ext>
            </a:extLst>
          </p:cNvPr>
          <p:cNvSpPr/>
          <p:nvPr/>
        </p:nvSpPr>
        <p:spPr bwMode="white">
          <a:xfrm>
            <a:off x="8178545" y="3762560"/>
            <a:ext cx="514115" cy="9062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7A1B865-12C3-D320-7F26-1A110CBD7907}"/>
              </a:ext>
            </a:extLst>
          </p:cNvPr>
          <p:cNvSpPr/>
          <p:nvPr/>
        </p:nvSpPr>
        <p:spPr bwMode="white">
          <a:xfrm>
            <a:off x="10444462" y="3762560"/>
            <a:ext cx="514115" cy="9157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46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499FF9D-F6A1-2FBD-E00D-2C755B338F7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32776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A6A3BBB-4FBD-A18C-C4AD-9C141DEBB2CB}"/>
              </a:ext>
            </a:extLst>
          </p:cNvPr>
          <p:cNvSpPr/>
          <p:nvPr/>
        </p:nvSpPr>
        <p:spPr bwMode="white">
          <a:xfrm>
            <a:off x="1980595" y="1538281"/>
            <a:ext cx="257057" cy="2667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443BE45-D3CE-63FC-4E2C-CC938EEBBFDB}"/>
              </a:ext>
            </a:extLst>
          </p:cNvPr>
          <p:cNvSpPr/>
          <p:nvPr/>
        </p:nvSpPr>
        <p:spPr bwMode="white">
          <a:xfrm>
            <a:off x="4760628" y="1538281"/>
            <a:ext cx="247537" cy="2667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D622A41-CED5-DACC-28E5-132FDC78B5E0}"/>
              </a:ext>
            </a:extLst>
          </p:cNvPr>
          <p:cNvSpPr/>
          <p:nvPr/>
        </p:nvSpPr>
        <p:spPr bwMode="white">
          <a:xfrm>
            <a:off x="7550181" y="1538281"/>
            <a:ext cx="238016" cy="2667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6C2A8B9-8942-1564-2675-D8072312E853}"/>
              </a:ext>
            </a:extLst>
          </p:cNvPr>
          <p:cNvSpPr/>
          <p:nvPr/>
        </p:nvSpPr>
        <p:spPr bwMode="white">
          <a:xfrm>
            <a:off x="10330214" y="1538281"/>
            <a:ext cx="247536" cy="2667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871925D-7C4C-88BB-0501-5F22007F1D7C}"/>
              </a:ext>
            </a:extLst>
          </p:cNvPr>
          <p:cNvSpPr/>
          <p:nvPr/>
        </p:nvSpPr>
        <p:spPr bwMode="white">
          <a:xfrm>
            <a:off x="1980595" y="2262411"/>
            <a:ext cx="247537" cy="2763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3B115BC-D818-AA23-1159-7FA22B96FAFB}"/>
              </a:ext>
            </a:extLst>
          </p:cNvPr>
          <p:cNvSpPr/>
          <p:nvPr/>
        </p:nvSpPr>
        <p:spPr bwMode="white">
          <a:xfrm>
            <a:off x="4770148" y="2262411"/>
            <a:ext cx="238016" cy="2667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D570D93-5656-CDFE-E47E-64AB35412167}"/>
              </a:ext>
            </a:extLst>
          </p:cNvPr>
          <p:cNvSpPr/>
          <p:nvPr/>
        </p:nvSpPr>
        <p:spPr bwMode="white">
          <a:xfrm>
            <a:off x="7550181" y="2262411"/>
            <a:ext cx="238016" cy="2763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3683AFD-27F2-FC19-085C-903705E30748}"/>
              </a:ext>
            </a:extLst>
          </p:cNvPr>
          <p:cNvSpPr/>
          <p:nvPr/>
        </p:nvSpPr>
        <p:spPr bwMode="white">
          <a:xfrm>
            <a:off x="10330214" y="2271939"/>
            <a:ext cx="238015" cy="2667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CA33A6E-B217-590E-0FC4-D39EFE892445}"/>
              </a:ext>
            </a:extLst>
          </p:cNvPr>
          <p:cNvSpPr/>
          <p:nvPr/>
        </p:nvSpPr>
        <p:spPr bwMode="white">
          <a:xfrm>
            <a:off x="1980595" y="2986541"/>
            <a:ext cx="247537" cy="2763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6BEF4442-3DC2-CBFC-B6EB-8988ED2F4838}"/>
              </a:ext>
            </a:extLst>
          </p:cNvPr>
          <p:cNvSpPr/>
          <p:nvPr/>
        </p:nvSpPr>
        <p:spPr bwMode="white">
          <a:xfrm>
            <a:off x="4789190" y="2996069"/>
            <a:ext cx="161851" cy="2572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90D450ED-D3E3-1142-76F1-C09B267D7FFB}"/>
              </a:ext>
            </a:extLst>
          </p:cNvPr>
          <p:cNvSpPr/>
          <p:nvPr/>
        </p:nvSpPr>
        <p:spPr bwMode="white">
          <a:xfrm>
            <a:off x="7569223" y="2996069"/>
            <a:ext cx="171371" cy="2572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BA9C47EC-92FA-19C0-0095-A46803072D6B}"/>
              </a:ext>
            </a:extLst>
          </p:cNvPr>
          <p:cNvSpPr/>
          <p:nvPr/>
        </p:nvSpPr>
        <p:spPr bwMode="white">
          <a:xfrm>
            <a:off x="10358776" y="2996069"/>
            <a:ext cx="161852" cy="2572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868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071AFEE-D29E-8C6E-5A52-6283DC1407B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37266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BC1BDB5-C09C-0A05-14C1-5AD52C24BBBC}"/>
              </a:ext>
            </a:extLst>
          </p:cNvPr>
          <p:cNvSpPr/>
          <p:nvPr/>
        </p:nvSpPr>
        <p:spPr bwMode="white">
          <a:xfrm>
            <a:off x="1095173" y="3330567"/>
            <a:ext cx="247537" cy="2764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42FEAC9-8D72-E0DC-5091-25C98603EB4E}"/>
              </a:ext>
            </a:extLst>
          </p:cNvPr>
          <p:cNvSpPr/>
          <p:nvPr/>
        </p:nvSpPr>
        <p:spPr bwMode="white">
          <a:xfrm>
            <a:off x="2047239" y="3330567"/>
            <a:ext cx="247537" cy="2764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0D9A521-398A-374D-804E-AA2439F7DB46}"/>
              </a:ext>
            </a:extLst>
          </p:cNvPr>
          <p:cNvSpPr/>
          <p:nvPr/>
        </p:nvSpPr>
        <p:spPr bwMode="white">
          <a:xfrm>
            <a:off x="2999305" y="3330567"/>
            <a:ext cx="247537" cy="2764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BA09335-4956-073D-F7FC-FDAB0F612F46}"/>
              </a:ext>
            </a:extLst>
          </p:cNvPr>
          <p:cNvSpPr/>
          <p:nvPr/>
        </p:nvSpPr>
        <p:spPr bwMode="white">
          <a:xfrm>
            <a:off x="4741586" y="3340098"/>
            <a:ext cx="238016" cy="2668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217F388-9EC9-4A6C-D092-8E9314F9A6F0}"/>
              </a:ext>
            </a:extLst>
          </p:cNvPr>
          <p:cNvSpPr/>
          <p:nvPr/>
        </p:nvSpPr>
        <p:spPr bwMode="white">
          <a:xfrm>
            <a:off x="5693652" y="3330567"/>
            <a:ext cx="238016" cy="2764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0162962-FFE5-2F88-0416-CD4154F67DCC}"/>
              </a:ext>
            </a:extLst>
          </p:cNvPr>
          <p:cNvSpPr/>
          <p:nvPr/>
        </p:nvSpPr>
        <p:spPr bwMode="white">
          <a:xfrm>
            <a:off x="6645719" y="3340098"/>
            <a:ext cx="238016" cy="2668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19785BB-5F69-4F05-BCDC-F3F77640C12A}"/>
              </a:ext>
            </a:extLst>
          </p:cNvPr>
          <p:cNvSpPr/>
          <p:nvPr/>
        </p:nvSpPr>
        <p:spPr bwMode="white">
          <a:xfrm>
            <a:off x="8511768" y="3330567"/>
            <a:ext cx="228495" cy="2668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668C161-13CB-421C-3D21-F0C2A1419CA4}"/>
              </a:ext>
            </a:extLst>
          </p:cNvPr>
          <p:cNvSpPr/>
          <p:nvPr/>
        </p:nvSpPr>
        <p:spPr bwMode="white">
          <a:xfrm>
            <a:off x="9063966" y="3435410"/>
            <a:ext cx="276099" cy="381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7170DFF-4ECF-B0B9-CECB-CD2B0E6D7209}"/>
              </a:ext>
            </a:extLst>
          </p:cNvPr>
          <p:cNvSpPr/>
          <p:nvPr/>
        </p:nvSpPr>
        <p:spPr bwMode="white">
          <a:xfrm>
            <a:off x="9673289" y="3330567"/>
            <a:ext cx="228495" cy="2668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3D78DAF-279F-2643-710E-D5CAE34C6CD1}"/>
              </a:ext>
            </a:extLst>
          </p:cNvPr>
          <p:cNvSpPr/>
          <p:nvPr/>
        </p:nvSpPr>
        <p:spPr bwMode="white">
          <a:xfrm>
            <a:off x="10615834" y="3330567"/>
            <a:ext cx="247537" cy="2764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15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EA38F2E-B454-E1D5-240C-18999DE01A6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42051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D891A29-CFC6-F35F-AE6B-0CFA9B42F179}"/>
              </a:ext>
            </a:extLst>
          </p:cNvPr>
          <p:cNvSpPr/>
          <p:nvPr/>
        </p:nvSpPr>
        <p:spPr bwMode="white">
          <a:xfrm>
            <a:off x="2999305" y="3884989"/>
            <a:ext cx="238016" cy="2669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DB8C833-502D-CFA5-3796-D6594E70575B}"/>
              </a:ext>
            </a:extLst>
          </p:cNvPr>
          <p:cNvSpPr/>
          <p:nvPr/>
        </p:nvSpPr>
        <p:spPr bwMode="white">
          <a:xfrm>
            <a:off x="6940859" y="3884989"/>
            <a:ext cx="257057" cy="2669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2723BEB-DCB9-A30D-37BA-406540EB69B8}"/>
              </a:ext>
            </a:extLst>
          </p:cNvPr>
          <p:cNvSpPr/>
          <p:nvPr/>
        </p:nvSpPr>
        <p:spPr bwMode="white">
          <a:xfrm>
            <a:off x="10853851" y="3884989"/>
            <a:ext cx="228495" cy="2669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402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锵锵 成</cp:lastModifiedBy>
  <cp:revision>6</cp:revision>
  <dcterms:created xsi:type="dcterms:W3CDTF">2023-07-03T01:47:42Z</dcterms:created>
  <dcterms:modified xsi:type="dcterms:W3CDTF">2024-08-02T11:04:17Z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