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CE383FBB-6C19-DBD9-B0D4-991C5A15CB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83" b="49566"/>
          <a:stretch/>
        </p:blipFill>
        <p:spPr>
          <a:xfrm>
            <a:off x="1965070" y="2030002"/>
            <a:ext cx="8261860" cy="1285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6729C07-1C84-A798-E37A-714B0256C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960" b="33436"/>
          <a:stretch/>
        </p:blipFill>
        <p:spPr>
          <a:xfrm>
            <a:off x="4365700" y="3791064"/>
            <a:ext cx="3460600" cy="628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95E079-26C8-20A1-6058-CF968E09F8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5224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DC14BC-8DBA-4EB0-ACF3-834687DC2898}"/>
              </a:ext>
            </a:extLst>
          </p:cNvPr>
          <p:cNvSpPr/>
          <p:nvPr/>
        </p:nvSpPr>
        <p:spPr bwMode="white">
          <a:xfrm>
            <a:off x="2608958" y="3255373"/>
            <a:ext cx="161851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EC95B51-9823-443D-238A-BB89DD1FFB2A}"/>
              </a:ext>
            </a:extLst>
          </p:cNvPr>
          <p:cNvSpPr/>
          <p:nvPr/>
        </p:nvSpPr>
        <p:spPr bwMode="white">
          <a:xfrm>
            <a:off x="3532462" y="3255373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139F45-9F18-2964-E15D-BD16CB5194E7}"/>
              </a:ext>
            </a:extLst>
          </p:cNvPr>
          <p:cNvSpPr/>
          <p:nvPr/>
        </p:nvSpPr>
        <p:spPr bwMode="white">
          <a:xfrm>
            <a:off x="8825950" y="3245838"/>
            <a:ext cx="25705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32BF14-8AC9-E315-6A4A-C9268A7ABD00}"/>
              </a:ext>
            </a:extLst>
          </p:cNvPr>
          <p:cNvSpPr/>
          <p:nvPr/>
        </p:nvSpPr>
        <p:spPr bwMode="white">
          <a:xfrm>
            <a:off x="9787537" y="3255373"/>
            <a:ext cx="238015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6FEAE113-04E0-2576-F279-E7B92DC90404}"/>
              </a:ext>
            </a:extLst>
          </p:cNvPr>
          <p:cNvSpPr/>
          <p:nvPr/>
        </p:nvSpPr>
        <p:spPr bwMode="white">
          <a:xfrm>
            <a:off x="2580396" y="4942983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30D807D7-F9E6-97F6-FC1D-CBC80E27B1B7}"/>
              </a:ext>
            </a:extLst>
          </p:cNvPr>
          <p:cNvSpPr/>
          <p:nvPr/>
        </p:nvSpPr>
        <p:spPr bwMode="white">
          <a:xfrm>
            <a:off x="3532462" y="4942983"/>
            <a:ext cx="238016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A6B8CA44-E3A3-97E2-9540-F3A8A27A3358}"/>
              </a:ext>
            </a:extLst>
          </p:cNvPr>
          <p:cNvSpPr/>
          <p:nvPr/>
        </p:nvSpPr>
        <p:spPr bwMode="white">
          <a:xfrm>
            <a:off x="8083338" y="4952518"/>
            <a:ext cx="238016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82159A0B-D5E6-DFAE-A2C6-878494A30A21}"/>
              </a:ext>
            </a:extLst>
          </p:cNvPr>
          <p:cNvSpPr/>
          <p:nvPr/>
        </p:nvSpPr>
        <p:spPr bwMode="white">
          <a:xfrm>
            <a:off x="9025884" y="4942983"/>
            <a:ext cx="247537" cy="276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5FD7490C-66F5-5F37-BECC-3EF4DF0A14D6}"/>
              </a:ext>
            </a:extLst>
          </p:cNvPr>
          <p:cNvSpPr/>
          <p:nvPr/>
        </p:nvSpPr>
        <p:spPr bwMode="white">
          <a:xfrm>
            <a:off x="9987471" y="4942983"/>
            <a:ext cx="228495" cy="266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4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9EB19B-F2E1-93FC-369C-370A8D529E3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290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B09DFF5-1D26-6BB8-8D1E-CA6CBDD592DC}"/>
              </a:ext>
            </a:extLst>
          </p:cNvPr>
          <p:cNvSpPr/>
          <p:nvPr/>
        </p:nvSpPr>
        <p:spPr bwMode="white">
          <a:xfrm>
            <a:off x="2209090" y="2979551"/>
            <a:ext cx="238016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0247BAB-14A5-4DA8-F9E2-7E82BC6FC467}"/>
              </a:ext>
            </a:extLst>
          </p:cNvPr>
          <p:cNvSpPr/>
          <p:nvPr/>
        </p:nvSpPr>
        <p:spPr bwMode="white">
          <a:xfrm>
            <a:off x="3161157" y="2979551"/>
            <a:ext cx="247537" cy="276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76160AA-2D6D-508E-B410-2D3CDA2DCD28}"/>
              </a:ext>
            </a:extLst>
          </p:cNvPr>
          <p:cNvSpPr/>
          <p:nvPr/>
        </p:nvSpPr>
        <p:spPr bwMode="white">
          <a:xfrm>
            <a:off x="4122743" y="2989088"/>
            <a:ext cx="238016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E5B05D-8527-2F71-F3FF-411E4578C8D5}"/>
              </a:ext>
            </a:extLst>
          </p:cNvPr>
          <p:cNvSpPr/>
          <p:nvPr/>
        </p:nvSpPr>
        <p:spPr bwMode="white">
          <a:xfrm>
            <a:off x="8226148" y="2989088"/>
            <a:ext cx="238016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FF076B-748C-7615-040D-51781D14AB4E}"/>
              </a:ext>
            </a:extLst>
          </p:cNvPr>
          <p:cNvSpPr/>
          <p:nvPr/>
        </p:nvSpPr>
        <p:spPr bwMode="white">
          <a:xfrm>
            <a:off x="9206776" y="2989088"/>
            <a:ext cx="161851" cy="25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89BB9A2-8DA6-855D-F63A-E2B173ABA43D}"/>
              </a:ext>
            </a:extLst>
          </p:cNvPr>
          <p:cNvSpPr/>
          <p:nvPr/>
        </p:nvSpPr>
        <p:spPr bwMode="white">
          <a:xfrm>
            <a:off x="10120760" y="2979551"/>
            <a:ext cx="257057" cy="267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F21E37-D6B8-8B26-23B3-6FC1AEC825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142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629EEC8-8856-A01E-2DB2-75B34DD54780}"/>
              </a:ext>
            </a:extLst>
          </p:cNvPr>
          <p:cNvSpPr/>
          <p:nvPr/>
        </p:nvSpPr>
        <p:spPr bwMode="white">
          <a:xfrm>
            <a:off x="2104363" y="3765696"/>
            <a:ext cx="238016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CCFC38C-CAEF-1924-3708-475FA338F731}"/>
              </a:ext>
            </a:extLst>
          </p:cNvPr>
          <p:cNvSpPr/>
          <p:nvPr/>
        </p:nvSpPr>
        <p:spPr bwMode="white">
          <a:xfrm>
            <a:off x="2666082" y="3784741"/>
            <a:ext cx="285619" cy="22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8587BA-2715-DAF8-A6B3-30524735486F}"/>
              </a:ext>
            </a:extLst>
          </p:cNvPr>
          <p:cNvSpPr/>
          <p:nvPr/>
        </p:nvSpPr>
        <p:spPr bwMode="white">
          <a:xfrm>
            <a:off x="3265884" y="3765696"/>
            <a:ext cx="247537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C41397-6C01-F727-7784-D0D238FA0B6A}"/>
              </a:ext>
            </a:extLst>
          </p:cNvPr>
          <p:cNvSpPr/>
          <p:nvPr/>
        </p:nvSpPr>
        <p:spPr bwMode="white">
          <a:xfrm>
            <a:off x="4246512" y="3775218"/>
            <a:ext cx="161851" cy="26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4FACA4-93CB-E50E-9511-C526CE325A8E}"/>
              </a:ext>
            </a:extLst>
          </p:cNvPr>
          <p:cNvSpPr/>
          <p:nvPr/>
        </p:nvSpPr>
        <p:spPr bwMode="white">
          <a:xfrm>
            <a:off x="4779669" y="3784741"/>
            <a:ext cx="285619" cy="2285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B764A0D-8FD4-05B1-58D8-6810B4B022B3}"/>
              </a:ext>
            </a:extLst>
          </p:cNvPr>
          <p:cNvSpPr/>
          <p:nvPr/>
        </p:nvSpPr>
        <p:spPr bwMode="white">
          <a:xfrm>
            <a:off x="5379471" y="3765696"/>
            <a:ext cx="257057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57A3AF8-C132-6910-27F9-41980F6CCC97}"/>
              </a:ext>
            </a:extLst>
          </p:cNvPr>
          <p:cNvSpPr/>
          <p:nvPr/>
        </p:nvSpPr>
        <p:spPr bwMode="white">
          <a:xfrm>
            <a:off x="7911966" y="3775218"/>
            <a:ext cx="238016" cy="266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473FA7E-2C8C-A967-3C3F-F3B42C38A4CC}"/>
              </a:ext>
            </a:extLst>
          </p:cNvPr>
          <p:cNvSpPr/>
          <p:nvPr/>
        </p:nvSpPr>
        <p:spPr bwMode="white">
          <a:xfrm>
            <a:off x="8473685" y="3870441"/>
            <a:ext cx="276099" cy="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1BA44AD7-1989-32E6-A551-7681E1EAF551}"/>
              </a:ext>
            </a:extLst>
          </p:cNvPr>
          <p:cNvSpPr/>
          <p:nvPr/>
        </p:nvSpPr>
        <p:spPr bwMode="white">
          <a:xfrm>
            <a:off x="9073487" y="3765696"/>
            <a:ext cx="257057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2E5BBB6-F187-A32B-C037-2B487231FCEF}"/>
              </a:ext>
            </a:extLst>
          </p:cNvPr>
          <p:cNvSpPr/>
          <p:nvPr/>
        </p:nvSpPr>
        <p:spPr bwMode="white">
          <a:xfrm>
            <a:off x="10025553" y="3765696"/>
            <a:ext cx="238016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73E74AB3-8DED-1488-3E39-79D0BE7B7693}"/>
              </a:ext>
            </a:extLst>
          </p:cNvPr>
          <p:cNvSpPr/>
          <p:nvPr/>
        </p:nvSpPr>
        <p:spPr bwMode="white">
          <a:xfrm>
            <a:off x="10587272" y="3870441"/>
            <a:ext cx="276099" cy="47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31705CEF-9EDA-80DC-FDB0-ECE66A5308E8}"/>
              </a:ext>
            </a:extLst>
          </p:cNvPr>
          <p:cNvSpPr/>
          <p:nvPr/>
        </p:nvSpPr>
        <p:spPr bwMode="white">
          <a:xfrm>
            <a:off x="11196595" y="3765696"/>
            <a:ext cx="228495" cy="276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5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10327A6-BFE0-5D37-5ECF-714B609762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210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80E1DE-14EF-7607-015F-61E2369AC676}"/>
              </a:ext>
            </a:extLst>
          </p:cNvPr>
          <p:cNvSpPr/>
          <p:nvPr/>
        </p:nvSpPr>
        <p:spPr bwMode="white">
          <a:xfrm>
            <a:off x="3056429" y="3014736"/>
            <a:ext cx="238016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850FA3-C8BC-0498-A84C-9AB8B7BB7866}"/>
              </a:ext>
            </a:extLst>
          </p:cNvPr>
          <p:cNvSpPr/>
          <p:nvPr/>
        </p:nvSpPr>
        <p:spPr bwMode="white">
          <a:xfrm>
            <a:off x="7026545" y="3014736"/>
            <a:ext cx="161851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FBF164-8F28-F121-AC34-166EEB0D21CF}"/>
              </a:ext>
            </a:extLst>
          </p:cNvPr>
          <p:cNvSpPr/>
          <p:nvPr/>
        </p:nvSpPr>
        <p:spPr bwMode="white">
          <a:xfrm>
            <a:off x="10958578" y="3014736"/>
            <a:ext cx="161852" cy="266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2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