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D3E4CD5-AD57-5626-5501-59CCACF73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2074865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1B3C7B1-5B5B-7D55-1AEE-620851783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7" b="43563"/>
          <a:stretch/>
        </p:blipFill>
        <p:spPr>
          <a:xfrm>
            <a:off x="4399511" y="4111479"/>
            <a:ext cx="3392977" cy="513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91902-6731-9B7C-8CEC-ECC613DF57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822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98DEE2-08AA-C4BE-F3A7-9E199B666CC2}"/>
              </a:ext>
            </a:extLst>
          </p:cNvPr>
          <p:cNvSpPr/>
          <p:nvPr/>
        </p:nvSpPr>
        <p:spPr bwMode="white">
          <a:xfrm>
            <a:off x="3713355" y="3835169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E7D83E-BAC2-304E-5A56-5EFF22C63496}"/>
              </a:ext>
            </a:extLst>
          </p:cNvPr>
          <p:cNvSpPr/>
          <p:nvPr/>
        </p:nvSpPr>
        <p:spPr bwMode="white">
          <a:xfrm>
            <a:off x="9492396" y="3835169"/>
            <a:ext cx="238015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13D4614-03BE-8DF0-C199-41F9DD8B4218}"/>
              </a:ext>
            </a:extLst>
          </p:cNvPr>
          <p:cNvSpPr/>
          <p:nvPr/>
        </p:nvSpPr>
        <p:spPr bwMode="white">
          <a:xfrm>
            <a:off x="2485190" y="4588016"/>
            <a:ext cx="238016" cy="27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3C0BD54-042A-BACD-FEBD-B429AD266FAE}"/>
              </a:ext>
            </a:extLst>
          </p:cNvPr>
          <p:cNvSpPr/>
          <p:nvPr/>
        </p:nvSpPr>
        <p:spPr bwMode="white">
          <a:xfrm>
            <a:off x="3465818" y="4588016"/>
            <a:ext cx="161851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45C015-2019-5686-4603-6241F5D3B6AE}"/>
              </a:ext>
            </a:extLst>
          </p:cNvPr>
          <p:cNvSpPr/>
          <p:nvPr/>
        </p:nvSpPr>
        <p:spPr bwMode="white">
          <a:xfrm>
            <a:off x="4760628" y="4588016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AC70DC3-FBFD-727F-1D55-1E03F96EF014}"/>
              </a:ext>
            </a:extLst>
          </p:cNvPr>
          <p:cNvSpPr/>
          <p:nvPr/>
        </p:nvSpPr>
        <p:spPr bwMode="white">
          <a:xfrm>
            <a:off x="8264231" y="4588016"/>
            <a:ext cx="238016" cy="27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1E9702E-62E6-DB57-E297-840B087055F6}"/>
              </a:ext>
            </a:extLst>
          </p:cNvPr>
          <p:cNvSpPr/>
          <p:nvPr/>
        </p:nvSpPr>
        <p:spPr bwMode="white">
          <a:xfrm>
            <a:off x="9206776" y="4588016"/>
            <a:ext cx="247537" cy="27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69101D0-A031-12D0-75AB-7E4E5856D99D}"/>
              </a:ext>
            </a:extLst>
          </p:cNvPr>
          <p:cNvSpPr/>
          <p:nvPr/>
        </p:nvSpPr>
        <p:spPr bwMode="white">
          <a:xfrm>
            <a:off x="10539669" y="4588016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9DE5DF-F369-A1AE-6BCA-FCBA7E33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203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0FC873-065C-EE8E-A16D-5D879FB36E17}"/>
              </a:ext>
            </a:extLst>
          </p:cNvPr>
          <p:cNvSpPr/>
          <p:nvPr/>
        </p:nvSpPr>
        <p:spPr bwMode="white">
          <a:xfrm>
            <a:off x="2666082" y="1272565"/>
            <a:ext cx="238016" cy="26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AD3B41-1FBA-CC6E-C7A6-210428ED5A94}"/>
              </a:ext>
            </a:extLst>
          </p:cNvPr>
          <p:cNvSpPr/>
          <p:nvPr/>
        </p:nvSpPr>
        <p:spPr bwMode="white">
          <a:xfrm>
            <a:off x="6617157" y="1272565"/>
            <a:ext cx="171371" cy="26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D19B62-6D54-00A4-F9A8-357041615BF7}"/>
              </a:ext>
            </a:extLst>
          </p:cNvPr>
          <p:cNvSpPr/>
          <p:nvPr/>
        </p:nvSpPr>
        <p:spPr bwMode="white">
          <a:xfrm>
            <a:off x="10463504" y="1272565"/>
            <a:ext cx="238016" cy="26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79FFA4-7C60-DC4F-848F-6A24DB280E27}"/>
              </a:ext>
            </a:extLst>
          </p:cNvPr>
          <p:cNvSpPr/>
          <p:nvPr/>
        </p:nvSpPr>
        <p:spPr bwMode="white">
          <a:xfrm>
            <a:off x="2294776" y="1778000"/>
            <a:ext cx="1667624" cy="61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5F792A-5AE8-1BB5-9AAD-DD9BF0EBB57F}"/>
              </a:ext>
            </a:extLst>
          </p:cNvPr>
          <p:cNvSpPr/>
          <p:nvPr/>
        </p:nvSpPr>
        <p:spPr bwMode="white">
          <a:xfrm>
            <a:off x="5303305" y="1778000"/>
            <a:ext cx="2528362" cy="61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61FE95-CABF-50DD-0F0B-510F98C21420}"/>
              </a:ext>
            </a:extLst>
          </p:cNvPr>
          <p:cNvSpPr/>
          <p:nvPr/>
        </p:nvSpPr>
        <p:spPr bwMode="white">
          <a:xfrm>
            <a:off x="10606314" y="1911611"/>
            <a:ext cx="533156" cy="47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A627F27-D619-1221-112B-C4DC7BB4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726458"/>
            <a:ext cx="11520000" cy="250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0AF296-A369-3FB8-8F2E-09CE03948036}"/>
              </a:ext>
            </a:extLst>
          </p:cNvPr>
          <p:cNvSpPr/>
          <p:nvPr/>
        </p:nvSpPr>
        <p:spPr bwMode="white">
          <a:xfrm>
            <a:off x="2780330" y="4749437"/>
            <a:ext cx="238016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8B1F7A-B304-39E4-E45E-436FAE24303D}"/>
              </a:ext>
            </a:extLst>
          </p:cNvPr>
          <p:cNvSpPr/>
          <p:nvPr/>
        </p:nvSpPr>
        <p:spPr bwMode="white">
          <a:xfrm>
            <a:off x="5760297" y="4749437"/>
            <a:ext cx="238016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978B220-9F64-E2FC-A575-0BD0D5EE7CD8}"/>
              </a:ext>
            </a:extLst>
          </p:cNvPr>
          <p:cNvSpPr/>
          <p:nvPr/>
        </p:nvSpPr>
        <p:spPr bwMode="white">
          <a:xfrm>
            <a:off x="6740925" y="4749437"/>
            <a:ext cx="161851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1C4AE4C-878F-42FA-0927-1A89ABBB32D9}"/>
              </a:ext>
            </a:extLst>
          </p:cNvPr>
          <p:cNvSpPr/>
          <p:nvPr/>
        </p:nvSpPr>
        <p:spPr bwMode="white">
          <a:xfrm>
            <a:off x="8740264" y="4749437"/>
            <a:ext cx="238016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516DDF5-DBB1-0803-98FE-303EC489F253}"/>
              </a:ext>
            </a:extLst>
          </p:cNvPr>
          <p:cNvSpPr/>
          <p:nvPr/>
        </p:nvSpPr>
        <p:spPr bwMode="white">
          <a:xfrm>
            <a:off x="9682809" y="4749437"/>
            <a:ext cx="257057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54C992C-A8CA-2AB1-57B9-FFCF5E7625C5}"/>
              </a:ext>
            </a:extLst>
          </p:cNvPr>
          <p:cNvSpPr/>
          <p:nvPr/>
        </p:nvSpPr>
        <p:spPr bwMode="white">
          <a:xfrm>
            <a:off x="10663438" y="4749437"/>
            <a:ext cx="171371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D819D4-7252-356C-7917-7CB059E545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18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F7FF01-FB70-6170-6267-CF7FD35B96A9}"/>
              </a:ext>
            </a:extLst>
          </p:cNvPr>
          <p:cNvSpPr/>
          <p:nvPr/>
        </p:nvSpPr>
        <p:spPr bwMode="white">
          <a:xfrm>
            <a:off x="1847305" y="2909277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FC49B8-7ECD-E921-AC0A-86E12E6A8524}"/>
              </a:ext>
            </a:extLst>
          </p:cNvPr>
          <p:cNvSpPr/>
          <p:nvPr/>
        </p:nvSpPr>
        <p:spPr bwMode="white">
          <a:xfrm>
            <a:off x="2799371" y="2909277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C49A33-A92D-CACD-A461-43B5572A79E3}"/>
              </a:ext>
            </a:extLst>
          </p:cNvPr>
          <p:cNvSpPr/>
          <p:nvPr/>
        </p:nvSpPr>
        <p:spPr bwMode="white">
          <a:xfrm>
            <a:off x="4932000" y="2918801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824BFD2-1FDA-5CA6-2D1D-3A8F7873EF55}"/>
              </a:ext>
            </a:extLst>
          </p:cNvPr>
          <p:cNvSpPr/>
          <p:nvPr/>
        </p:nvSpPr>
        <p:spPr bwMode="white">
          <a:xfrm>
            <a:off x="5884066" y="2909277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948ED62-E6BA-5163-B0B4-5A44F87979B0}"/>
              </a:ext>
            </a:extLst>
          </p:cNvPr>
          <p:cNvSpPr/>
          <p:nvPr/>
        </p:nvSpPr>
        <p:spPr bwMode="white">
          <a:xfrm>
            <a:off x="6836132" y="2909277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38D479-C124-9709-C060-3BCD4729D431}"/>
              </a:ext>
            </a:extLst>
          </p:cNvPr>
          <p:cNvSpPr/>
          <p:nvPr/>
        </p:nvSpPr>
        <p:spPr bwMode="white">
          <a:xfrm>
            <a:off x="8854512" y="2909277"/>
            <a:ext cx="25705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7969CF-E70C-7038-1642-5652DD866C11}"/>
              </a:ext>
            </a:extLst>
          </p:cNvPr>
          <p:cNvSpPr/>
          <p:nvPr/>
        </p:nvSpPr>
        <p:spPr bwMode="white">
          <a:xfrm>
            <a:off x="9835140" y="2918801"/>
            <a:ext cx="161851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99D3FE8-786C-5CE0-0DF9-6EDD35CD16DB}"/>
              </a:ext>
            </a:extLst>
          </p:cNvPr>
          <p:cNvSpPr/>
          <p:nvPr/>
        </p:nvSpPr>
        <p:spPr bwMode="white">
          <a:xfrm>
            <a:off x="10758644" y="2909277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6CD9CF-74A2-C8FD-DEAB-894C3969FF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0" y="255305"/>
            <a:ext cx="11243733" cy="3224992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EDB053-788D-077F-5E44-51E5DC9EDE59}"/>
              </a:ext>
            </a:extLst>
          </p:cNvPr>
          <p:cNvSpPr/>
          <p:nvPr/>
        </p:nvSpPr>
        <p:spPr bwMode="white">
          <a:xfrm>
            <a:off x="5636528" y="2967771"/>
            <a:ext cx="437950" cy="362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7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8</cp:revision>
  <dcterms:created xsi:type="dcterms:W3CDTF">2023-07-03T01:47:42Z</dcterms:created>
  <dcterms:modified xsi:type="dcterms:W3CDTF">2024-08-02T11:01:53Z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