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10F920F-D836-B410-CFB0-2BEC44587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1886069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E7E0EB1-3F0F-00CE-F758-B34DC3613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0" b="41011"/>
          <a:stretch/>
        </p:blipFill>
        <p:spPr>
          <a:xfrm>
            <a:off x="4405449" y="4137979"/>
            <a:ext cx="3381101" cy="549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637F097-77F1-5052-979B-5FFB521245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8" y="235067"/>
            <a:ext cx="10981265" cy="5327082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18BB92-0744-5064-E5B4-DD32784A81AB}"/>
              </a:ext>
            </a:extLst>
          </p:cNvPr>
          <p:cNvSpPr/>
          <p:nvPr/>
        </p:nvSpPr>
        <p:spPr bwMode="white">
          <a:xfrm>
            <a:off x="3780000" y="4312326"/>
            <a:ext cx="25705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89B4DC-CA3F-7444-FFE5-AE582C604637}"/>
              </a:ext>
            </a:extLst>
          </p:cNvPr>
          <p:cNvSpPr/>
          <p:nvPr/>
        </p:nvSpPr>
        <p:spPr bwMode="white">
          <a:xfrm>
            <a:off x="9597123" y="4312326"/>
            <a:ext cx="24753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3E0D49-F582-8126-21EF-C80FB2DA4A5C}"/>
              </a:ext>
            </a:extLst>
          </p:cNvPr>
          <p:cNvSpPr/>
          <p:nvPr/>
        </p:nvSpPr>
        <p:spPr bwMode="white">
          <a:xfrm>
            <a:off x="2551834" y="5065298"/>
            <a:ext cx="23801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1111A7-7CB8-9103-569E-ABD21BCBC13D}"/>
              </a:ext>
            </a:extLst>
          </p:cNvPr>
          <p:cNvSpPr/>
          <p:nvPr/>
        </p:nvSpPr>
        <p:spPr bwMode="white">
          <a:xfrm>
            <a:off x="3532462" y="5065298"/>
            <a:ext cx="161851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64A698-DCCF-1356-3CEA-9F95545D1336}"/>
              </a:ext>
            </a:extLst>
          </p:cNvPr>
          <p:cNvSpPr/>
          <p:nvPr/>
        </p:nvSpPr>
        <p:spPr bwMode="white">
          <a:xfrm>
            <a:off x="4827272" y="5065298"/>
            <a:ext cx="25705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78B1EC-1167-F0E7-F9E3-88C06803996D}"/>
              </a:ext>
            </a:extLst>
          </p:cNvPr>
          <p:cNvSpPr/>
          <p:nvPr/>
        </p:nvSpPr>
        <p:spPr bwMode="white">
          <a:xfrm>
            <a:off x="8397520" y="5065298"/>
            <a:ext cx="161851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A0115C-9CEC-EAF1-BFBE-A563DFCF36DD}"/>
              </a:ext>
            </a:extLst>
          </p:cNvPr>
          <p:cNvSpPr/>
          <p:nvPr/>
        </p:nvSpPr>
        <p:spPr bwMode="white">
          <a:xfrm>
            <a:off x="9330545" y="5065298"/>
            <a:ext cx="22849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989C58-DB25-4427-88B9-A17D51E4D377}"/>
              </a:ext>
            </a:extLst>
          </p:cNvPr>
          <p:cNvSpPr/>
          <p:nvPr/>
        </p:nvSpPr>
        <p:spPr bwMode="white">
          <a:xfrm>
            <a:off x="10644396" y="5065298"/>
            <a:ext cx="23801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8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512688-F267-ECDE-822A-692306FC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59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94A10D-950C-1164-4830-DC1BBE293B0D}"/>
              </a:ext>
            </a:extLst>
          </p:cNvPr>
          <p:cNvSpPr/>
          <p:nvPr/>
        </p:nvSpPr>
        <p:spPr bwMode="white">
          <a:xfrm>
            <a:off x="2180528" y="1503131"/>
            <a:ext cx="238016" cy="26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B20642-2366-30F2-6A5C-6849C55A7769}"/>
              </a:ext>
            </a:extLst>
          </p:cNvPr>
          <p:cNvSpPr/>
          <p:nvPr/>
        </p:nvSpPr>
        <p:spPr bwMode="white">
          <a:xfrm>
            <a:off x="4989123" y="1512681"/>
            <a:ext cx="238016" cy="26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A5013A-4AEA-8C44-7AB9-9991EDC86434}"/>
              </a:ext>
            </a:extLst>
          </p:cNvPr>
          <p:cNvSpPr/>
          <p:nvPr/>
        </p:nvSpPr>
        <p:spPr bwMode="white">
          <a:xfrm>
            <a:off x="7788198" y="1503131"/>
            <a:ext cx="257057" cy="26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B3A0B1-2167-B04C-000B-C67F2C076BBD}"/>
              </a:ext>
            </a:extLst>
          </p:cNvPr>
          <p:cNvSpPr/>
          <p:nvPr/>
        </p:nvSpPr>
        <p:spPr bwMode="white">
          <a:xfrm>
            <a:off x="10596793" y="1503131"/>
            <a:ext cx="257057" cy="26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97FEEC-5E84-EDD2-3071-DC6941F46287}"/>
              </a:ext>
            </a:extLst>
          </p:cNvPr>
          <p:cNvSpPr/>
          <p:nvPr/>
        </p:nvSpPr>
        <p:spPr bwMode="white">
          <a:xfrm>
            <a:off x="2180528" y="2314934"/>
            <a:ext cx="238016" cy="27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E00C86-6613-AF32-448B-3A507C1AB462}"/>
              </a:ext>
            </a:extLst>
          </p:cNvPr>
          <p:cNvSpPr/>
          <p:nvPr/>
        </p:nvSpPr>
        <p:spPr bwMode="white">
          <a:xfrm>
            <a:off x="4989123" y="2324485"/>
            <a:ext cx="238016" cy="26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5229CD-5233-9324-72CF-31CA6511C788}"/>
              </a:ext>
            </a:extLst>
          </p:cNvPr>
          <p:cNvSpPr/>
          <p:nvPr/>
        </p:nvSpPr>
        <p:spPr bwMode="white">
          <a:xfrm>
            <a:off x="7236000" y="2314934"/>
            <a:ext cx="247537" cy="27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7D3F82C-C9E9-EC0C-4A3A-E904BDDB236C}"/>
              </a:ext>
            </a:extLst>
          </p:cNvPr>
          <p:cNvSpPr/>
          <p:nvPr/>
        </p:nvSpPr>
        <p:spPr bwMode="white">
          <a:xfrm>
            <a:off x="9492396" y="2314934"/>
            <a:ext cx="238015" cy="26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3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B58893-F426-7EBE-C07B-497F6EC3E7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04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F4D929-7439-3D81-6F32-8B3E56B07E47}"/>
              </a:ext>
            </a:extLst>
          </p:cNvPr>
          <p:cNvSpPr/>
          <p:nvPr/>
        </p:nvSpPr>
        <p:spPr bwMode="white">
          <a:xfrm>
            <a:off x="2294776" y="3175391"/>
            <a:ext cx="247537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6F4748-E522-0AFC-7658-C096AC3ECD91}"/>
              </a:ext>
            </a:extLst>
          </p:cNvPr>
          <p:cNvSpPr/>
          <p:nvPr/>
        </p:nvSpPr>
        <p:spPr bwMode="white">
          <a:xfrm>
            <a:off x="3275404" y="3175391"/>
            <a:ext cx="161851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B60A78-06F7-014B-8F6B-F233CCF2324E}"/>
              </a:ext>
            </a:extLst>
          </p:cNvPr>
          <p:cNvSpPr/>
          <p:nvPr/>
        </p:nvSpPr>
        <p:spPr bwMode="white">
          <a:xfrm>
            <a:off x="4198909" y="3175391"/>
            <a:ext cx="257057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AF7A9E-CF07-534D-5D3D-4C83D80E833B}"/>
              </a:ext>
            </a:extLst>
          </p:cNvPr>
          <p:cNvSpPr/>
          <p:nvPr/>
        </p:nvSpPr>
        <p:spPr bwMode="white">
          <a:xfrm>
            <a:off x="8035735" y="3175391"/>
            <a:ext cx="238016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CB8094-847F-2712-54A0-78C151DF2DE1}"/>
              </a:ext>
            </a:extLst>
          </p:cNvPr>
          <p:cNvSpPr/>
          <p:nvPr/>
        </p:nvSpPr>
        <p:spPr bwMode="white">
          <a:xfrm>
            <a:off x="8987801" y="3175391"/>
            <a:ext cx="238016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FAC37C-E872-7C01-588B-4A504836DAA4}"/>
              </a:ext>
            </a:extLst>
          </p:cNvPr>
          <p:cNvSpPr/>
          <p:nvPr/>
        </p:nvSpPr>
        <p:spPr bwMode="white">
          <a:xfrm>
            <a:off x="9930347" y="3175391"/>
            <a:ext cx="257058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8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00BA80A-F7D3-422C-F23C-D43BDC57C3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34" y="338119"/>
            <a:ext cx="11520000" cy="4337032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E8FC2D-DCE2-8FA2-5CD2-C25113532AF2}"/>
              </a:ext>
            </a:extLst>
          </p:cNvPr>
          <p:cNvSpPr/>
          <p:nvPr/>
        </p:nvSpPr>
        <p:spPr bwMode="white">
          <a:xfrm>
            <a:off x="10282611" y="4132278"/>
            <a:ext cx="361785" cy="343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0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2024-08-02T10:58:10Z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