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1080" y="9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8EECB946-B961-70EF-0A29-1473E99487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283" b="49566"/>
          <a:stretch/>
        </p:blipFill>
        <p:spPr>
          <a:xfrm>
            <a:off x="1965070" y="2023052"/>
            <a:ext cx="8261860" cy="12858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048098E2-4E65-9F9D-8ADC-9DF6D6C018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92" b="39835"/>
          <a:stretch/>
        </p:blipFill>
        <p:spPr>
          <a:xfrm>
            <a:off x="4390605" y="3977641"/>
            <a:ext cx="3410790" cy="5258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79D88E26-E828-5611-0E16-20A64460AA6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1381" y="251999"/>
            <a:ext cx="11232682" cy="4791889"/>
          </a:xfrm>
          <a:prstGeom prst="rect">
            <a:avLst/>
          </a:prstGeom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12CEBE5-5252-D453-FAE9-EE46640CFD20}"/>
              </a:ext>
            </a:extLst>
          </p:cNvPr>
          <p:cNvSpPr/>
          <p:nvPr/>
        </p:nvSpPr>
        <p:spPr bwMode="white">
          <a:xfrm>
            <a:off x="4129620" y="3518325"/>
            <a:ext cx="429950" cy="3853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F4A54FA-1695-6D44-D49C-1E5282504A11}"/>
              </a:ext>
            </a:extLst>
          </p:cNvPr>
          <p:cNvSpPr/>
          <p:nvPr/>
        </p:nvSpPr>
        <p:spPr bwMode="white">
          <a:xfrm>
            <a:off x="5111750" y="3541712"/>
            <a:ext cx="309563" cy="3587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2B70E18-01CA-8AA7-BEA4-C4B9C1715E9E}"/>
              </a:ext>
            </a:extLst>
          </p:cNvPr>
          <p:cNvSpPr/>
          <p:nvPr/>
        </p:nvSpPr>
        <p:spPr bwMode="white">
          <a:xfrm>
            <a:off x="2409024" y="4582363"/>
            <a:ext cx="171371" cy="2670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1AA79B7-B530-92AE-EEE5-816B70C9667A}"/>
              </a:ext>
            </a:extLst>
          </p:cNvPr>
          <p:cNvSpPr/>
          <p:nvPr/>
        </p:nvSpPr>
        <p:spPr bwMode="white">
          <a:xfrm>
            <a:off x="6940859" y="4572824"/>
            <a:ext cx="238016" cy="2766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30F9B0A-4AF0-6299-38D7-AAEC74F5F29F}"/>
              </a:ext>
            </a:extLst>
          </p:cNvPr>
          <p:cNvSpPr/>
          <p:nvPr/>
        </p:nvSpPr>
        <p:spPr bwMode="white">
          <a:xfrm>
            <a:off x="10615834" y="4572824"/>
            <a:ext cx="238016" cy="2766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751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97B7679E-AC70-AAEB-75EA-67E1DBA0835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4000" y="333488"/>
            <a:ext cx="11187815" cy="2787556"/>
          </a:xfrm>
          <a:prstGeom prst="rect">
            <a:avLst/>
          </a:prstGeom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C14AC4F-1CB8-3AD8-0A14-19FC440744AB}"/>
              </a:ext>
            </a:extLst>
          </p:cNvPr>
          <p:cNvSpPr/>
          <p:nvPr/>
        </p:nvSpPr>
        <p:spPr bwMode="white">
          <a:xfrm>
            <a:off x="1837785" y="2540200"/>
            <a:ext cx="952066" cy="3527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10BED3A-FF41-B36E-5CA5-3E9CA5C2D9B3}"/>
              </a:ext>
            </a:extLst>
          </p:cNvPr>
          <p:cNvSpPr/>
          <p:nvPr/>
        </p:nvSpPr>
        <p:spPr bwMode="white">
          <a:xfrm>
            <a:off x="4817752" y="2530666"/>
            <a:ext cx="961586" cy="3622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C4EB13A-44C3-35CB-575D-025DA1A6A603}"/>
              </a:ext>
            </a:extLst>
          </p:cNvPr>
          <p:cNvSpPr/>
          <p:nvPr/>
        </p:nvSpPr>
        <p:spPr bwMode="white">
          <a:xfrm>
            <a:off x="8806909" y="2530666"/>
            <a:ext cx="894942" cy="3813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457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4B2017FE-F713-3DCF-4933-B1CBF5457BA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4000" y="389794"/>
            <a:ext cx="11072312" cy="3667667"/>
          </a:xfrm>
          <a:prstGeom prst="rect">
            <a:avLst/>
          </a:prstGeom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1783706-10FD-49AC-D384-C8166AD2BBE4}"/>
              </a:ext>
            </a:extLst>
          </p:cNvPr>
          <p:cNvSpPr/>
          <p:nvPr/>
        </p:nvSpPr>
        <p:spPr bwMode="white">
          <a:xfrm>
            <a:off x="1761619" y="2138369"/>
            <a:ext cx="8701884" cy="12004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0244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45CB1F4-7F5D-A802-A106-C7BB90F824C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5875" y="383031"/>
            <a:ext cx="11358506" cy="3864085"/>
          </a:xfrm>
          <a:prstGeom prst="rect">
            <a:avLst/>
          </a:prstGeom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8B877E8-10E2-95C3-6D21-11852E65EE51}"/>
              </a:ext>
            </a:extLst>
          </p:cNvPr>
          <p:cNvSpPr/>
          <p:nvPr/>
        </p:nvSpPr>
        <p:spPr bwMode="white">
          <a:xfrm>
            <a:off x="4503570" y="2854845"/>
            <a:ext cx="228495" cy="2574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166338A-0707-3CEA-3D6F-DF8C064364D6}"/>
              </a:ext>
            </a:extLst>
          </p:cNvPr>
          <p:cNvSpPr/>
          <p:nvPr/>
        </p:nvSpPr>
        <p:spPr bwMode="white">
          <a:xfrm>
            <a:off x="8464165" y="2854845"/>
            <a:ext cx="228495" cy="2574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9913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锵锵 成</cp:lastModifiedBy>
  <cp:revision>6</cp:revision>
  <dcterms:created xsi:type="dcterms:W3CDTF">2023-07-03T01:47:42Z</dcterms:created>
  <dcterms:modified xsi:type="dcterms:W3CDTF">2024-08-02T10:51:20Z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