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96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BC0E2D3C-E68E-A183-EE46-0BBE243E19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83" b="49566"/>
          <a:stretch/>
        </p:blipFill>
        <p:spPr>
          <a:xfrm>
            <a:off x="1965070" y="1955674"/>
            <a:ext cx="8261860" cy="12858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E51BEA67-2D56-6520-799A-DD3855D0A1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29" b="43846"/>
          <a:stretch/>
        </p:blipFill>
        <p:spPr>
          <a:xfrm>
            <a:off x="4363885" y="3863284"/>
            <a:ext cx="3464229" cy="5258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BFD70972-1A6C-B752-EA30-699534C508A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8000" y="231217"/>
            <a:ext cx="10634425" cy="4652920"/>
          </a:xfrm>
          <a:prstGeom prst="rect">
            <a:avLst/>
          </a:prstGeom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BDC2843-04F7-FB94-BE60-4C37F3C673DF}"/>
              </a:ext>
            </a:extLst>
          </p:cNvPr>
          <p:cNvSpPr/>
          <p:nvPr/>
        </p:nvSpPr>
        <p:spPr bwMode="white">
          <a:xfrm>
            <a:off x="1451697" y="3612811"/>
            <a:ext cx="411480" cy="384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9DFC483-F9D8-1BB3-6B64-EF5B1891B6E6}"/>
              </a:ext>
            </a:extLst>
          </p:cNvPr>
          <p:cNvSpPr/>
          <p:nvPr/>
        </p:nvSpPr>
        <p:spPr bwMode="white">
          <a:xfrm>
            <a:off x="2798430" y="3614581"/>
            <a:ext cx="460858" cy="3708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AC1FB6D-4BB3-D93E-6365-5A52459D279D}"/>
              </a:ext>
            </a:extLst>
          </p:cNvPr>
          <p:cNvSpPr/>
          <p:nvPr/>
        </p:nvSpPr>
        <p:spPr bwMode="white">
          <a:xfrm>
            <a:off x="4172872" y="3601508"/>
            <a:ext cx="427940" cy="3973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7C7EFA0-67C1-9103-813D-4FA4B13F6789}"/>
              </a:ext>
            </a:extLst>
          </p:cNvPr>
          <p:cNvSpPr/>
          <p:nvPr/>
        </p:nvSpPr>
        <p:spPr bwMode="white">
          <a:xfrm>
            <a:off x="6938212" y="3614581"/>
            <a:ext cx="296265" cy="3708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4484A5D-3FDA-950A-73B5-34BA6E01C3A9}"/>
              </a:ext>
            </a:extLst>
          </p:cNvPr>
          <p:cNvSpPr/>
          <p:nvPr/>
        </p:nvSpPr>
        <p:spPr bwMode="white">
          <a:xfrm>
            <a:off x="1651631" y="4358011"/>
            <a:ext cx="411480" cy="3708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74DCB74-6BE6-68F8-9325-05094ACDA0F3}"/>
              </a:ext>
            </a:extLst>
          </p:cNvPr>
          <p:cNvSpPr/>
          <p:nvPr/>
        </p:nvSpPr>
        <p:spPr bwMode="white">
          <a:xfrm>
            <a:off x="5821680" y="4348480"/>
            <a:ext cx="411480" cy="3708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70E8E60-8205-C139-5D3B-0B29B458E45B}"/>
              </a:ext>
            </a:extLst>
          </p:cNvPr>
          <p:cNvSpPr/>
          <p:nvPr/>
        </p:nvSpPr>
        <p:spPr bwMode="white">
          <a:xfrm>
            <a:off x="8584406" y="4348480"/>
            <a:ext cx="395020" cy="3708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515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3D046EB-439A-72F4-CAB0-02ECD3C90E1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33752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B16FBD9-9D2A-6453-9234-06148FD33301}"/>
              </a:ext>
            </a:extLst>
          </p:cNvPr>
          <p:cNvSpPr/>
          <p:nvPr/>
        </p:nvSpPr>
        <p:spPr bwMode="white">
          <a:xfrm>
            <a:off x="1894909" y="1329412"/>
            <a:ext cx="5188760" cy="8390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E0FBD8C-9D2A-5F4B-90E2-824B1164E700}"/>
              </a:ext>
            </a:extLst>
          </p:cNvPr>
          <p:cNvSpPr/>
          <p:nvPr/>
        </p:nvSpPr>
        <p:spPr bwMode="white">
          <a:xfrm>
            <a:off x="10987140" y="3169596"/>
            <a:ext cx="257057" cy="2669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07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5EE4448-A3AC-EAB8-D9E8-B03B6EA55BD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40369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C3E318F-C293-DAEE-B8FE-E96D67AE89D4}"/>
              </a:ext>
            </a:extLst>
          </p:cNvPr>
          <p:cNvSpPr/>
          <p:nvPr/>
        </p:nvSpPr>
        <p:spPr bwMode="white">
          <a:xfrm>
            <a:off x="1828264" y="1423108"/>
            <a:ext cx="238016" cy="266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DF77EEA-4AB3-80F1-A8D2-BB9F9262881C}"/>
              </a:ext>
            </a:extLst>
          </p:cNvPr>
          <p:cNvSpPr/>
          <p:nvPr/>
        </p:nvSpPr>
        <p:spPr bwMode="white">
          <a:xfrm>
            <a:off x="1828264" y="2022944"/>
            <a:ext cx="171371" cy="266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1D8BE59-B8B7-1E7F-58FC-286476CC76B7}"/>
              </a:ext>
            </a:extLst>
          </p:cNvPr>
          <p:cNvSpPr/>
          <p:nvPr/>
        </p:nvSpPr>
        <p:spPr bwMode="white">
          <a:xfrm>
            <a:off x="3189719" y="2022944"/>
            <a:ext cx="257057" cy="266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35950A0-32E6-0515-C919-ED647A28A8AB}"/>
              </a:ext>
            </a:extLst>
          </p:cNvPr>
          <p:cNvSpPr/>
          <p:nvPr/>
        </p:nvSpPr>
        <p:spPr bwMode="white">
          <a:xfrm>
            <a:off x="3094512" y="2632302"/>
            <a:ext cx="238016" cy="266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4BC4C5D-07B9-8A8B-2AE8-8610AA7AF23C}"/>
              </a:ext>
            </a:extLst>
          </p:cNvPr>
          <p:cNvSpPr/>
          <p:nvPr/>
        </p:nvSpPr>
        <p:spPr bwMode="white">
          <a:xfrm>
            <a:off x="4265553" y="3232138"/>
            <a:ext cx="257057" cy="266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6DB9DA1-6F12-FE32-467D-8FBF0D330F08}"/>
              </a:ext>
            </a:extLst>
          </p:cNvPr>
          <p:cNvSpPr/>
          <p:nvPr/>
        </p:nvSpPr>
        <p:spPr bwMode="white">
          <a:xfrm>
            <a:off x="7397851" y="3232138"/>
            <a:ext cx="238015" cy="266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3CAD9E1-F741-9F92-7664-0689309A8393}"/>
              </a:ext>
            </a:extLst>
          </p:cNvPr>
          <p:cNvSpPr/>
          <p:nvPr/>
        </p:nvSpPr>
        <p:spPr bwMode="white">
          <a:xfrm>
            <a:off x="10177884" y="3232138"/>
            <a:ext cx="161852" cy="266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7387DFC-198F-E9F8-FD95-8CC5F29745EC}"/>
              </a:ext>
            </a:extLst>
          </p:cNvPr>
          <p:cNvSpPr/>
          <p:nvPr/>
        </p:nvSpPr>
        <p:spPr bwMode="white">
          <a:xfrm>
            <a:off x="1790181" y="3831975"/>
            <a:ext cx="228495" cy="266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EC6ECC0-C3DE-9F03-07D9-6882BE28770A}"/>
              </a:ext>
            </a:extLst>
          </p:cNvPr>
          <p:cNvSpPr/>
          <p:nvPr/>
        </p:nvSpPr>
        <p:spPr bwMode="white">
          <a:xfrm>
            <a:off x="8035735" y="3831975"/>
            <a:ext cx="238016" cy="266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874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89DF8FE-CEF0-DC66-B7BE-D2EAE471F6F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36208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065EEC7-1FC0-1F42-8CE4-ECE39044CE27}"/>
              </a:ext>
            </a:extLst>
          </p:cNvPr>
          <p:cNvSpPr/>
          <p:nvPr/>
        </p:nvSpPr>
        <p:spPr bwMode="white">
          <a:xfrm>
            <a:off x="666743" y="461624"/>
            <a:ext cx="266578" cy="238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EA34E85-5518-CF6B-490B-1F5B4EEE7829}"/>
              </a:ext>
            </a:extLst>
          </p:cNvPr>
          <p:cNvSpPr/>
          <p:nvPr/>
        </p:nvSpPr>
        <p:spPr bwMode="white">
          <a:xfrm>
            <a:off x="4779669" y="2615053"/>
            <a:ext cx="228495" cy="2667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FA67CD6-56FC-79F6-E81F-B3C9BD7FBA29}"/>
              </a:ext>
            </a:extLst>
          </p:cNvPr>
          <p:cNvSpPr/>
          <p:nvPr/>
        </p:nvSpPr>
        <p:spPr bwMode="white">
          <a:xfrm>
            <a:off x="3389652" y="3510727"/>
            <a:ext cx="238016" cy="2667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305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锵锵 成</cp:lastModifiedBy>
  <cp:revision>6</cp:revision>
  <dcterms:created xsi:type="dcterms:W3CDTF">2023-07-03T01:47:42Z</dcterms:created>
  <dcterms:modified xsi:type="dcterms:W3CDTF">2024-08-02T10:46:20Z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