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C8565D0-76F1-EAB0-D853-5C0FC107B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1852202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A96D746-D9B3-B739-8412-2D5E1B2A6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 b="45129"/>
          <a:stretch/>
        </p:blipFill>
        <p:spPr>
          <a:xfrm>
            <a:off x="4391100" y="3850332"/>
            <a:ext cx="3409800" cy="510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4CFBA7B-0053-24C8-3AAF-DDCD8258A7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35" y="282030"/>
            <a:ext cx="11360000" cy="4049959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3232F6-8151-AA07-DEEF-F07196FC30C5}"/>
              </a:ext>
            </a:extLst>
          </p:cNvPr>
          <p:cNvSpPr/>
          <p:nvPr/>
        </p:nvSpPr>
        <p:spPr bwMode="white">
          <a:xfrm>
            <a:off x="4522611" y="2845794"/>
            <a:ext cx="447471" cy="362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439783-163C-76CB-5E5D-D008F8F25AEE}"/>
              </a:ext>
            </a:extLst>
          </p:cNvPr>
          <p:cNvSpPr/>
          <p:nvPr/>
        </p:nvSpPr>
        <p:spPr bwMode="white">
          <a:xfrm>
            <a:off x="11177553" y="2903011"/>
            <a:ext cx="342742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4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A2BB75-912F-B86C-D160-87F2F631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00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A63472-EAF7-3FB7-53DA-1080310CADC7}"/>
              </a:ext>
            </a:extLst>
          </p:cNvPr>
          <p:cNvSpPr/>
          <p:nvPr/>
        </p:nvSpPr>
        <p:spPr bwMode="white">
          <a:xfrm>
            <a:off x="2075801" y="3073467"/>
            <a:ext cx="409388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0DBE84-76BD-5418-A656-3230BBBC4279}"/>
              </a:ext>
            </a:extLst>
          </p:cNvPr>
          <p:cNvSpPr/>
          <p:nvPr/>
        </p:nvSpPr>
        <p:spPr bwMode="white">
          <a:xfrm>
            <a:off x="2742247" y="3063935"/>
            <a:ext cx="25705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557822-8106-931D-7C92-B94C953A5513}"/>
              </a:ext>
            </a:extLst>
          </p:cNvPr>
          <p:cNvSpPr/>
          <p:nvPr/>
        </p:nvSpPr>
        <p:spPr bwMode="white">
          <a:xfrm>
            <a:off x="5636528" y="3111501"/>
            <a:ext cx="342743" cy="19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C70F19-F258-87CE-E2F0-5DDD33CE1C40}"/>
              </a:ext>
            </a:extLst>
          </p:cNvPr>
          <p:cNvSpPr/>
          <p:nvPr/>
        </p:nvSpPr>
        <p:spPr bwMode="white">
          <a:xfrm>
            <a:off x="6283933" y="3063935"/>
            <a:ext cx="238016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4481F0-0FE7-536E-E7E0-1BA105011D4A}"/>
              </a:ext>
            </a:extLst>
          </p:cNvPr>
          <p:cNvSpPr/>
          <p:nvPr/>
        </p:nvSpPr>
        <p:spPr bwMode="white">
          <a:xfrm>
            <a:off x="9349586" y="3073467"/>
            <a:ext cx="39986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59EE97-E22E-91EF-AB0F-1925B2B42ED7}"/>
              </a:ext>
            </a:extLst>
          </p:cNvPr>
          <p:cNvSpPr/>
          <p:nvPr/>
        </p:nvSpPr>
        <p:spPr bwMode="white">
          <a:xfrm>
            <a:off x="10016033" y="3063935"/>
            <a:ext cx="25705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D93F06-B248-2C74-2431-23948DC5D07D}"/>
              </a:ext>
            </a:extLst>
          </p:cNvPr>
          <p:cNvSpPr/>
          <p:nvPr/>
        </p:nvSpPr>
        <p:spPr bwMode="white">
          <a:xfrm>
            <a:off x="1371272" y="3807430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54531C-AEC9-AE3F-3472-B6C62C374A44}"/>
              </a:ext>
            </a:extLst>
          </p:cNvPr>
          <p:cNvSpPr/>
          <p:nvPr/>
        </p:nvSpPr>
        <p:spPr bwMode="white">
          <a:xfrm>
            <a:off x="3246842" y="3807430"/>
            <a:ext cx="266578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7ABDBB-8541-2AB9-D0C4-AF540867D46D}"/>
              </a:ext>
            </a:extLst>
          </p:cNvPr>
          <p:cNvSpPr/>
          <p:nvPr/>
        </p:nvSpPr>
        <p:spPr bwMode="white">
          <a:xfrm>
            <a:off x="4903438" y="3807430"/>
            <a:ext cx="238016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0810F29-7CF9-BD23-66A5-19BA56E9DBBC}"/>
              </a:ext>
            </a:extLst>
          </p:cNvPr>
          <p:cNvSpPr/>
          <p:nvPr/>
        </p:nvSpPr>
        <p:spPr bwMode="white">
          <a:xfrm>
            <a:off x="6788528" y="3807430"/>
            <a:ext cx="238016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4872C0D-038F-8617-25C7-074BD3FDC457}"/>
              </a:ext>
            </a:extLst>
          </p:cNvPr>
          <p:cNvSpPr/>
          <p:nvPr/>
        </p:nvSpPr>
        <p:spPr bwMode="white">
          <a:xfrm>
            <a:off x="8645057" y="3816962"/>
            <a:ext cx="247537" cy="26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D9FD533-DAB8-27BA-106E-ACE1C8E2DA9D}"/>
              </a:ext>
            </a:extLst>
          </p:cNvPr>
          <p:cNvSpPr/>
          <p:nvPr/>
        </p:nvSpPr>
        <p:spPr bwMode="white">
          <a:xfrm>
            <a:off x="10520628" y="3807430"/>
            <a:ext cx="257058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5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518BC47-BB32-054A-8A41-D3F3E3492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49" y="265844"/>
            <a:ext cx="11779831" cy="3387144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3C1A01-473D-459D-3AF5-8E895FBA9CE0}"/>
              </a:ext>
            </a:extLst>
          </p:cNvPr>
          <p:cNvSpPr/>
          <p:nvPr/>
        </p:nvSpPr>
        <p:spPr bwMode="white">
          <a:xfrm>
            <a:off x="5835713" y="2290004"/>
            <a:ext cx="281282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A53900-DD93-CFE3-83C4-BDCFCE871C47}"/>
              </a:ext>
            </a:extLst>
          </p:cNvPr>
          <p:cNvSpPr/>
          <p:nvPr/>
        </p:nvSpPr>
        <p:spPr bwMode="white">
          <a:xfrm>
            <a:off x="7463350" y="2290004"/>
            <a:ext cx="292100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CD5A93-3B1D-DF7C-A397-15DA69A95D6E}"/>
              </a:ext>
            </a:extLst>
          </p:cNvPr>
          <p:cNvSpPr/>
          <p:nvPr/>
        </p:nvSpPr>
        <p:spPr bwMode="white">
          <a:xfrm>
            <a:off x="9310358" y="2290004"/>
            <a:ext cx="292100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A084FE-4C77-BBA9-5885-E3076448F66E}"/>
              </a:ext>
            </a:extLst>
          </p:cNvPr>
          <p:cNvSpPr/>
          <p:nvPr/>
        </p:nvSpPr>
        <p:spPr bwMode="white">
          <a:xfrm>
            <a:off x="10948308" y="2290004"/>
            <a:ext cx="281282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241ABD-847B-425D-6BE7-5D65531254A1}"/>
              </a:ext>
            </a:extLst>
          </p:cNvPr>
          <p:cNvSpPr/>
          <p:nvPr/>
        </p:nvSpPr>
        <p:spPr bwMode="white">
          <a:xfrm>
            <a:off x="6245101" y="3062829"/>
            <a:ext cx="281282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000567-2A3E-4891-5D01-95A6058AFE5A}"/>
              </a:ext>
            </a:extLst>
          </p:cNvPr>
          <p:cNvSpPr/>
          <p:nvPr/>
        </p:nvSpPr>
        <p:spPr bwMode="white">
          <a:xfrm>
            <a:off x="6735568" y="3072370"/>
            <a:ext cx="465198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C642B9-E3F7-C545-27AD-8D7604644C4F}"/>
              </a:ext>
            </a:extLst>
          </p:cNvPr>
          <p:cNvSpPr/>
          <p:nvPr/>
        </p:nvSpPr>
        <p:spPr bwMode="white">
          <a:xfrm>
            <a:off x="7425267" y="3064934"/>
            <a:ext cx="292100" cy="364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AB319C-BED8-AA7E-C0C1-F4234C6FE942}"/>
              </a:ext>
            </a:extLst>
          </p:cNvPr>
          <p:cNvSpPr/>
          <p:nvPr/>
        </p:nvSpPr>
        <p:spPr bwMode="white">
          <a:xfrm>
            <a:off x="9719747" y="3064934"/>
            <a:ext cx="292100" cy="364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07F4CD-1F0B-7E89-37A8-9FC5F5F9D694}"/>
              </a:ext>
            </a:extLst>
          </p:cNvPr>
          <p:cNvSpPr/>
          <p:nvPr/>
        </p:nvSpPr>
        <p:spPr bwMode="white">
          <a:xfrm>
            <a:off x="10210443" y="3051932"/>
            <a:ext cx="454379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5AB561-733A-12B5-5AAD-D2CFF6A4DC53}"/>
              </a:ext>
            </a:extLst>
          </p:cNvPr>
          <p:cNvSpPr/>
          <p:nvPr/>
        </p:nvSpPr>
        <p:spPr bwMode="white">
          <a:xfrm>
            <a:off x="10910224" y="3062829"/>
            <a:ext cx="281281" cy="37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97D51F-07B2-2CC8-8BE5-7F368B3F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434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1A779B-B0AE-AB8F-02E8-40280596F951}"/>
              </a:ext>
            </a:extLst>
          </p:cNvPr>
          <p:cNvSpPr/>
          <p:nvPr/>
        </p:nvSpPr>
        <p:spPr bwMode="white">
          <a:xfrm>
            <a:off x="7959570" y="3513170"/>
            <a:ext cx="257057" cy="276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BE4602-673D-90F3-46B7-B11D5701D7BE}"/>
              </a:ext>
            </a:extLst>
          </p:cNvPr>
          <p:cNvSpPr/>
          <p:nvPr/>
        </p:nvSpPr>
        <p:spPr bwMode="white">
          <a:xfrm>
            <a:off x="8473685" y="3522706"/>
            <a:ext cx="399867" cy="286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6D385B5-BBC0-35C6-1581-4EE9EE976405}"/>
              </a:ext>
            </a:extLst>
          </p:cNvPr>
          <p:cNvSpPr/>
          <p:nvPr/>
        </p:nvSpPr>
        <p:spPr bwMode="white">
          <a:xfrm>
            <a:off x="9140132" y="3513170"/>
            <a:ext cx="247537" cy="276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3E88D8D-CA9B-5F83-AEB6-665A1769298B}"/>
              </a:ext>
            </a:extLst>
          </p:cNvPr>
          <p:cNvSpPr/>
          <p:nvPr/>
        </p:nvSpPr>
        <p:spPr bwMode="white">
          <a:xfrm>
            <a:off x="7988132" y="4237875"/>
            <a:ext cx="161851" cy="26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FA16A7B-ECC5-2AB6-995A-AD65AE1F6329}"/>
              </a:ext>
            </a:extLst>
          </p:cNvPr>
          <p:cNvSpPr/>
          <p:nvPr/>
        </p:nvSpPr>
        <p:spPr bwMode="white">
          <a:xfrm>
            <a:off x="8473685" y="4247410"/>
            <a:ext cx="409388" cy="276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B0F44A6-4870-8915-F1CE-D7223EBA5867}"/>
              </a:ext>
            </a:extLst>
          </p:cNvPr>
          <p:cNvSpPr/>
          <p:nvPr/>
        </p:nvSpPr>
        <p:spPr bwMode="white">
          <a:xfrm>
            <a:off x="9140132" y="4237875"/>
            <a:ext cx="247537" cy="276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BFEA84B-07E2-08D0-7E17-5426B6BB32BC}"/>
              </a:ext>
            </a:extLst>
          </p:cNvPr>
          <p:cNvSpPr/>
          <p:nvPr/>
        </p:nvSpPr>
        <p:spPr bwMode="white">
          <a:xfrm>
            <a:off x="9559041" y="4199732"/>
            <a:ext cx="2323041" cy="36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179BA6C-7797-5B9B-43B3-EF20F84B622F}"/>
              </a:ext>
            </a:extLst>
          </p:cNvPr>
          <p:cNvSpPr/>
          <p:nvPr/>
        </p:nvSpPr>
        <p:spPr bwMode="white">
          <a:xfrm>
            <a:off x="4237932" y="2717303"/>
            <a:ext cx="2933335" cy="1968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2024-08-02T10:44:53Z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