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03B11B3-D81D-E747-E50A-33EC035714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3" b="49566"/>
          <a:stretch/>
        </p:blipFill>
        <p:spPr>
          <a:xfrm>
            <a:off x="1965070" y="1945336"/>
            <a:ext cx="8261860" cy="1285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0F7AA779-BE14-9D9C-7BBF-BA6DE006F1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89" b="37404"/>
          <a:stretch/>
        </p:blipFill>
        <p:spPr>
          <a:xfrm>
            <a:off x="4424966" y="4045065"/>
            <a:ext cx="3342067" cy="535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7B8B9B-1EF4-A130-D73F-0A11A56A2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1801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1B5CA67-F57E-54F5-91E3-24C6A46FB825}"/>
              </a:ext>
            </a:extLst>
          </p:cNvPr>
          <p:cNvSpPr/>
          <p:nvPr/>
        </p:nvSpPr>
        <p:spPr bwMode="white">
          <a:xfrm>
            <a:off x="1114214" y="1481628"/>
            <a:ext cx="171371" cy="26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57F99B-602D-754C-C195-D609396F7917}"/>
              </a:ext>
            </a:extLst>
          </p:cNvPr>
          <p:cNvSpPr/>
          <p:nvPr/>
        </p:nvSpPr>
        <p:spPr bwMode="white">
          <a:xfrm>
            <a:off x="3046909" y="1481628"/>
            <a:ext cx="247537" cy="26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F083BE-A084-DFDC-4E85-297E7A698E3B}"/>
              </a:ext>
            </a:extLst>
          </p:cNvPr>
          <p:cNvSpPr/>
          <p:nvPr/>
        </p:nvSpPr>
        <p:spPr bwMode="white">
          <a:xfrm>
            <a:off x="6540991" y="1481628"/>
            <a:ext cx="238015" cy="26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C92E92-C384-20FB-5679-68EE6F1DCD28}"/>
              </a:ext>
            </a:extLst>
          </p:cNvPr>
          <p:cNvSpPr/>
          <p:nvPr/>
        </p:nvSpPr>
        <p:spPr bwMode="white">
          <a:xfrm>
            <a:off x="7835801" y="1481628"/>
            <a:ext cx="247537" cy="26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2220C2-B255-D6A8-E1FD-7391164FF2D5}"/>
              </a:ext>
            </a:extLst>
          </p:cNvPr>
          <p:cNvSpPr/>
          <p:nvPr/>
        </p:nvSpPr>
        <p:spPr bwMode="white">
          <a:xfrm>
            <a:off x="9787537" y="1481628"/>
            <a:ext cx="247537" cy="26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A2CF3E1-5989-51E0-AC16-D088208C21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300933"/>
            <a:ext cx="11520000" cy="3636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37156B9-746B-FC86-DDD1-CE43561368C7}"/>
              </a:ext>
            </a:extLst>
          </p:cNvPr>
          <p:cNvSpPr/>
          <p:nvPr/>
        </p:nvSpPr>
        <p:spPr bwMode="white">
          <a:xfrm>
            <a:off x="5246181" y="3360285"/>
            <a:ext cx="238016" cy="267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BD25FF9-0E50-7F98-4541-ED96E6066E36}"/>
              </a:ext>
            </a:extLst>
          </p:cNvPr>
          <p:cNvSpPr/>
          <p:nvPr/>
        </p:nvSpPr>
        <p:spPr bwMode="white">
          <a:xfrm>
            <a:off x="8349917" y="3369828"/>
            <a:ext cx="238015" cy="25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BBE73D9-BB4E-2881-3026-40FC6E2D2894}"/>
              </a:ext>
            </a:extLst>
          </p:cNvPr>
          <p:cNvSpPr/>
          <p:nvPr/>
        </p:nvSpPr>
        <p:spPr bwMode="white">
          <a:xfrm>
            <a:off x="4141785" y="3999714"/>
            <a:ext cx="980628" cy="314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F124A50-F2EA-CF48-3CC8-B973C9C24612}"/>
              </a:ext>
            </a:extLst>
          </p:cNvPr>
          <p:cNvSpPr/>
          <p:nvPr/>
        </p:nvSpPr>
        <p:spPr bwMode="white">
          <a:xfrm>
            <a:off x="2875537" y="4639142"/>
            <a:ext cx="238016" cy="267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6F37907-1ACF-06CD-8730-3BCB826934B1}"/>
              </a:ext>
            </a:extLst>
          </p:cNvPr>
          <p:cNvSpPr/>
          <p:nvPr/>
        </p:nvSpPr>
        <p:spPr bwMode="white">
          <a:xfrm>
            <a:off x="8530809" y="4639142"/>
            <a:ext cx="238015" cy="267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61986B5-CF0B-7790-8E9B-EE99DC175B8A}"/>
              </a:ext>
            </a:extLst>
          </p:cNvPr>
          <p:cNvSpPr/>
          <p:nvPr/>
        </p:nvSpPr>
        <p:spPr bwMode="white">
          <a:xfrm>
            <a:off x="3894247" y="5364465"/>
            <a:ext cx="228495" cy="25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50B0B21-4BD7-4424-AD48-98118AA2F2E0}"/>
              </a:ext>
            </a:extLst>
          </p:cNvPr>
          <p:cNvSpPr/>
          <p:nvPr/>
        </p:nvSpPr>
        <p:spPr bwMode="white">
          <a:xfrm>
            <a:off x="4817752" y="5354921"/>
            <a:ext cx="257057" cy="267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80C1EFD-47A6-A414-6FF9-3399B3F76DDB}"/>
              </a:ext>
            </a:extLst>
          </p:cNvPr>
          <p:cNvSpPr/>
          <p:nvPr/>
        </p:nvSpPr>
        <p:spPr bwMode="white">
          <a:xfrm>
            <a:off x="5760297" y="5354921"/>
            <a:ext cx="238016" cy="267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46AAC25-2270-30F3-7DE2-976C16034812}"/>
              </a:ext>
            </a:extLst>
          </p:cNvPr>
          <p:cNvSpPr/>
          <p:nvPr/>
        </p:nvSpPr>
        <p:spPr bwMode="white">
          <a:xfrm>
            <a:off x="6721884" y="5364465"/>
            <a:ext cx="161852" cy="25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9FC9A86-C66B-2C99-F78C-D2D7DA53B7DC}"/>
              </a:ext>
            </a:extLst>
          </p:cNvPr>
          <p:cNvSpPr/>
          <p:nvPr/>
        </p:nvSpPr>
        <p:spPr bwMode="white">
          <a:xfrm>
            <a:off x="7635867" y="5354921"/>
            <a:ext cx="238016" cy="267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9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F0E34E2-2CD5-A321-2820-FF00AAB644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000" y="294333"/>
            <a:ext cx="11241467" cy="3644589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CACDFAA-4851-2F29-3D74-E9F1DD370184}"/>
              </a:ext>
            </a:extLst>
          </p:cNvPr>
          <p:cNvSpPr/>
          <p:nvPr/>
        </p:nvSpPr>
        <p:spPr bwMode="white">
          <a:xfrm>
            <a:off x="1590247" y="2070789"/>
            <a:ext cx="9196958" cy="809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9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2A2D88-A97B-1610-23D5-149F744EA1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326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E69140-10A1-FA74-5FFB-5F1B0FF15381}"/>
              </a:ext>
            </a:extLst>
          </p:cNvPr>
          <p:cNvSpPr/>
          <p:nvPr/>
        </p:nvSpPr>
        <p:spPr bwMode="white">
          <a:xfrm>
            <a:off x="2018677" y="3044528"/>
            <a:ext cx="257057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48DD41-DAE1-C32E-3F50-E33684CB6B50}"/>
              </a:ext>
            </a:extLst>
          </p:cNvPr>
          <p:cNvSpPr/>
          <p:nvPr/>
        </p:nvSpPr>
        <p:spPr bwMode="white">
          <a:xfrm>
            <a:off x="2580396" y="3149367"/>
            <a:ext cx="266578" cy="38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A3B106-35CA-52F0-4BD1-9941A2BDEA7F}"/>
              </a:ext>
            </a:extLst>
          </p:cNvPr>
          <p:cNvSpPr/>
          <p:nvPr/>
        </p:nvSpPr>
        <p:spPr bwMode="white">
          <a:xfrm>
            <a:off x="3161157" y="3044528"/>
            <a:ext cx="257057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781846-C75E-B2CB-635F-5E04EC614B0D}"/>
              </a:ext>
            </a:extLst>
          </p:cNvPr>
          <p:cNvSpPr/>
          <p:nvPr/>
        </p:nvSpPr>
        <p:spPr bwMode="white">
          <a:xfrm>
            <a:off x="4103702" y="3044528"/>
            <a:ext cx="238016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783C27-F27C-B362-DA24-2E2654483864}"/>
              </a:ext>
            </a:extLst>
          </p:cNvPr>
          <p:cNvSpPr/>
          <p:nvPr/>
        </p:nvSpPr>
        <p:spPr bwMode="white">
          <a:xfrm>
            <a:off x="7731074" y="3044528"/>
            <a:ext cx="257057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5021BA-7CF9-428A-FB82-A035137D0C1F}"/>
              </a:ext>
            </a:extLst>
          </p:cNvPr>
          <p:cNvSpPr/>
          <p:nvPr/>
        </p:nvSpPr>
        <p:spPr bwMode="white">
          <a:xfrm>
            <a:off x="8292793" y="3054059"/>
            <a:ext cx="276099" cy="228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E8D1500-F4FF-853E-9996-59AD13A52655}"/>
              </a:ext>
            </a:extLst>
          </p:cNvPr>
          <p:cNvSpPr/>
          <p:nvPr/>
        </p:nvSpPr>
        <p:spPr bwMode="white">
          <a:xfrm>
            <a:off x="8911636" y="3054059"/>
            <a:ext cx="161851" cy="257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C5783E1-DBBA-497D-72D2-54952E462FC2}"/>
              </a:ext>
            </a:extLst>
          </p:cNvPr>
          <p:cNvSpPr/>
          <p:nvPr/>
        </p:nvSpPr>
        <p:spPr bwMode="white">
          <a:xfrm>
            <a:off x="9825619" y="3054059"/>
            <a:ext cx="238016" cy="257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17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9F66E1-8349-723B-6B91-E8384D81A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152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CD823A7-573E-BD82-EBC1-03621976054B}"/>
              </a:ext>
            </a:extLst>
          </p:cNvPr>
          <p:cNvSpPr/>
          <p:nvPr/>
        </p:nvSpPr>
        <p:spPr bwMode="white">
          <a:xfrm>
            <a:off x="5598446" y="728239"/>
            <a:ext cx="161851" cy="257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7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2024-08-02T11:17:38Z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