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7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93360D-E1AB-53CA-011C-EFE56DA0C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0568195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92C9ABE-6C9C-F1FF-8056-995F970C6C7D}"/>
              </a:ext>
            </a:extLst>
          </p:cNvPr>
          <p:cNvSpPr/>
          <p:nvPr/>
        </p:nvSpPr>
        <p:spPr bwMode="white">
          <a:xfrm>
            <a:off x="2018404" y="3057776"/>
            <a:ext cx="358095" cy="480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0EEA5C-CC03-52A5-7DB4-62315244B36F}"/>
              </a:ext>
            </a:extLst>
          </p:cNvPr>
          <p:cNvSpPr/>
          <p:nvPr/>
        </p:nvSpPr>
        <p:spPr bwMode="white">
          <a:xfrm>
            <a:off x="7031746" y="3057776"/>
            <a:ext cx="401766" cy="480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8053BC-81D2-EC7A-6596-F342E0FAEF3C}"/>
              </a:ext>
            </a:extLst>
          </p:cNvPr>
          <p:cNvSpPr/>
          <p:nvPr/>
        </p:nvSpPr>
        <p:spPr bwMode="white">
          <a:xfrm>
            <a:off x="2018404" y="4377628"/>
            <a:ext cx="366829" cy="480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01D435-F731-901A-03A5-2714C82BD280}"/>
              </a:ext>
            </a:extLst>
          </p:cNvPr>
          <p:cNvSpPr/>
          <p:nvPr/>
        </p:nvSpPr>
        <p:spPr bwMode="white">
          <a:xfrm>
            <a:off x="3974831" y="5714961"/>
            <a:ext cx="366829" cy="47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50A173-DAE2-7446-26CB-43B2EB6739A3}"/>
              </a:ext>
            </a:extLst>
          </p:cNvPr>
          <p:cNvSpPr/>
          <p:nvPr/>
        </p:nvSpPr>
        <p:spPr bwMode="white">
          <a:xfrm>
            <a:off x="5721640" y="5706221"/>
            <a:ext cx="401766" cy="47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93B672-DED6-DE00-39BB-914A52D23E09}"/>
              </a:ext>
            </a:extLst>
          </p:cNvPr>
          <p:cNvSpPr/>
          <p:nvPr/>
        </p:nvSpPr>
        <p:spPr bwMode="white">
          <a:xfrm>
            <a:off x="7503385" y="5706221"/>
            <a:ext cx="366828" cy="47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6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684679-5F90-4A39-BA4C-AD7ADEEF18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13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A6A463-419C-538A-ACF6-02EC7A71DBC2}"/>
              </a:ext>
            </a:extLst>
          </p:cNvPr>
          <p:cNvSpPr/>
          <p:nvPr/>
        </p:nvSpPr>
        <p:spPr bwMode="white">
          <a:xfrm>
            <a:off x="4056099" y="2204528"/>
            <a:ext cx="257057" cy="514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DAE3DA-FF7E-71F6-C921-D9E975602CD6}"/>
              </a:ext>
            </a:extLst>
          </p:cNvPr>
          <p:cNvSpPr/>
          <p:nvPr/>
        </p:nvSpPr>
        <p:spPr bwMode="white">
          <a:xfrm>
            <a:off x="9778016" y="2195003"/>
            <a:ext cx="409389" cy="533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839FBC-F0CD-8573-4733-C1459789EF00}"/>
              </a:ext>
            </a:extLst>
          </p:cNvPr>
          <p:cNvSpPr/>
          <p:nvPr/>
        </p:nvSpPr>
        <p:spPr bwMode="white">
          <a:xfrm>
            <a:off x="3214838" y="3224463"/>
            <a:ext cx="6121667" cy="128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A7D6594-6D56-1BF6-8F94-012F4860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582" y="309749"/>
            <a:ext cx="8380967" cy="6315760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30FCDD-8FF2-ABB0-FAAD-4364674D4C53}"/>
              </a:ext>
            </a:extLst>
          </p:cNvPr>
          <p:cNvSpPr/>
          <p:nvPr/>
        </p:nvSpPr>
        <p:spPr bwMode="white">
          <a:xfrm>
            <a:off x="3869356" y="3667225"/>
            <a:ext cx="4600876" cy="135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F35EC7-43FF-5180-D2C3-7ACB5E01C157}"/>
              </a:ext>
            </a:extLst>
          </p:cNvPr>
          <p:cNvSpPr/>
          <p:nvPr/>
        </p:nvSpPr>
        <p:spPr bwMode="white">
          <a:xfrm>
            <a:off x="4237426" y="5251141"/>
            <a:ext cx="290909" cy="381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4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3C118D-1DD1-3C8B-AE46-800CA43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0672315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EC0ADF-EF5F-B036-F3C0-B39C60976AF1}"/>
              </a:ext>
            </a:extLst>
          </p:cNvPr>
          <p:cNvSpPr/>
          <p:nvPr/>
        </p:nvSpPr>
        <p:spPr bwMode="white">
          <a:xfrm>
            <a:off x="8614889" y="596192"/>
            <a:ext cx="379264" cy="48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B8F2E4-BEDF-C829-7063-BE08EFD06D23}"/>
              </a:ext>
            </a:extLst>
          </p:cNvPr>
          <p:cNvSpPr/>
          <p:nvPr/>
        </p:nvSpPr>
        <p:spPr bwMode="white">
          <a:xfrm>
            <a:off x="2246780" y="2696658"/>
            <a:ext cx="361623" cy="48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13DA9F-F2DC-8093-BF54-9BFDB25B8CC8}"/>
              </a:ext>
            </a:extLst>
          </p:cNvPr>
          <p:cNvSpPr/>
          <p:nvPr/>
        </p:nvSpPr>
        <p:spPr bwMode="white">
          <a:xfrm>
            <a:off x="6409865" y="3746890"/>
            <a:ext cx="229322" cy="4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4783A3-5A53-8008-3F03-6377BF3A5AF4}"/>
              </a:ext>
            </a:extLst>
          </p:cNvPr>
          <p:cNvSpPr/>
          <p:nvPr/>
        </p:nvSpPr>
        <p:spPr bwMode="white">
          <a:xfrm>
            <a:off x="2140939" y="4797123"/>
            <a:ext cx="379264" cy="48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46218B-A8CD-55C3-37C0-7AD9B6317323}"/>
              </a:ext>
            </a:extLst>
          </p:cNvPr>
          <p:cNvSpPr/>
          <p:nvPr/>
        </p:nvSpPr>
        <p:spPr bwMode="white">
          <a:xfrm>
            <a:off x="1318662" y="5626718"/>
            <a:ext cx="4533498" cy="97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0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51F557D-F5E1-C5CC-B952-521899B74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2003801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FEDA3E3-0616-7E51-28C3-9A73FDC74A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000" y="3829003"/>
            <a:ext cx="7200000" cy="6302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2F4B30E-642C-18F2-F245-3D8829AE78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716" y="280874"/>
            <a:ext cx="9690299" cy="6380026"/>
          </a:xfrm>
          <a:prstGeom prst="rect">
            <a:avLst/>
          </a:prstGeom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6E3F00-2B67-A568-8B70-D494BE09E449}"/>
              </a:ext>
            </a:extLst>
          </p:cNvPr>
          <p:cNvSpPr/>
          <p:nvPr/>
        </p:nvSpPr>
        <p:spPr bwMode="white">
          <a:xfrm>
            <a:off x="1727200" y="4944533"/>
            <a:ext cx="719667" cy="698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80CDD36-DF82-8686-467C-6CDDC70A9F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800" y="406460"/>
            <a:ext cx="11520000" cy="3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FD7E9D-4519-C6BD-745C-C5EBEF20AE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606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AEACF5-9E06-6539-D931-877C8D21AE76}"/>
              </a:ext>
            </a:extLst>
          </p:cNvPr>
          <p:cNvSpPr/>
          <p:nvPr/>
        </p:nvSpPr>
        <p:spPr bwMode="white">
          <a:xfrm>
            <a:off x="8227483" y="543983"/>
            <a:ext cx="880534" cy="482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C135F5-DA4B-AA79-E80C-D58881811FA3}"/>
              </a:ext>
            </a:extLst>
          </p:cNvPr>
          <p:cNvSpPr/>
          <p:nvPr/>
        </p:nvSpPr>
        <p:spPr bwMode="white">
          <a:xfrm>
            <a:off x="2047239" y="2817414"/>
            <a:ext cx="723570" cy="54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CFCE88-5BAA-8E87-4074-707B06DDEE87}"/>
              </a:ext>
            </a:extLst>
          </p:cNvPr>
          <p:cNvSpPr/>
          <p:nvPr/>
        </p:nvSpPr>
        <p:spPr bwMode="white">
          <a:xfrm>
            <a:off x="6045917" y="3961837"/>
            <a:ext cx="733090" cy="534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2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580415C-0388-E071-D1B8-3F493B86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006" y="280874"/>
            <a:ext cx="11520000" cy="462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8D2292E-A8E1-B57D-4AAC-9015B89E3B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756" y="319376"/>
            <a:ext cx="11520000" cy="57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9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EDEED9-B350-305A-41BD-8F6ECF3A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802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739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886988-E753-5A92-42FC-04831004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46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94436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7</cp:revision>
  <dcterms:created xsi:type="dcterms:W3CDTF">2023-07-03T01:47:42Z</dcterms:created>
  <dcterms:modified xsi:type="dcterms:W3CDTF">2024-08-06T02:19:10Z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