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30B8FF-8BEA-1DE0-77EC-8156576B6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80803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2C4B3CF5-5634-3CFA-76A1-F022692AF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t="63476" r="29777" b="16729"/>
          <a:stretch/>
        </p:blipFill>
        <p:spPr>
          <a:xfrm>
            <a:off x="3833750" y="3699168"/>
            <a:ext cx="4524500" cy="504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7EBFD7-A732-84CC-3126-3A9354CB2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048"/>
          <a:stretch/>
        </p:blipFill>
        <p:spPr>
          <a:xfrm>
            <a:off x="278570" y="209664"/>
            <a:ext cx="11520000" cy="4189154"/>
          </a:xfrm>
          <a:prstGeom prst="rect">
            <a:avLst/>
          </a:prstGeom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468A43-02D7-57B4-B960-D1E6CC9C89BE}"/>
              </a:ext>
            </a:extLst>
          </p:cNvPr>
          <p:cNvSpPr/>
          <p:nvPr/>
        </p:nvSpPr>
        <p:spPr bwMode="white">
          <a:xfrm>
            <a:off x="1734141" y="3345909"/>
            <a:ext cx="430761" cy="92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CBF9EB-BEE3-D38E-D66F-08B3ACEAF9F1}"/>
              </a:ext>
            </a:extLst>
          </p:cNvPr>
          <p:cNvSpPr/>
          <p:nvPr/>
        </p:nvSpPr>
        <p:spPr bwMode="white">
          <a:xfrm>
            <a:off x="3848100" y="3346450"/>
            <a:ext cx="577850" cy="946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F45A4BF-7CF5-4F01-00B2-DF4911FD5CBD}"/>
              </a:ext>
            </a:extLst>
          </p:cNvPr>
          <p:cNvSpPr/>
          <p:nvPr/>
        </p:nvSpPr>
        <p:spPr bwMode="white">
          <a:xfrm>
            <a:off x="6028306" y="3346181"/>
            <a:ext cx="567343" cy="93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C02565-E6FB-9847-6A09-F44C9752763C}"/>
              </a:ext>
            </a:extLst>
          </p:cNvPr>
          <p:cNvSpPr/>
          <p:nvPr/>
        </p:nvSpPr>
        <p:spPr bwMode="white">
          <a:xfrm>
            <a:off x="8199042" y="3345909"/>
            <a:ext cx="577850" cy="92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C0085F-D0CD-004C-7013-A85ED87FF6BB}"/>
              </a:ext>
            </a:extLst>
          </p:cNvPr>
          <p:cNvSpPr/>
          <p:nvPr/>
        </p:nvSpPr>
        <p:spPr bwMode="white">
          <a:xfrm>
            <a:off x="10457859" y="3346181"/>
            <a:ext cx="577850" cy="936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B060ED4-818F-7F89-B26C-A823E6478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286" b="26938"/>
          <a:stretch/>
        </p:blipFill>
        <p:spPr>
          <a:xfrm>
            <a:off x="253170" y="226599"/>
            <a:ext cx="11520000" cy="3352800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6E8BBD-050A-EAA4-A721-9A9C1A1FB5C0}"/>
              </a:ext>
            </a:extLst>
          </p:cNvPr>
          <p:cNvSpPr/>
          <p:nvPr/>
        </p:nvSpPr>
        <p:spPr bwMode="white">
          <a:xfrm>
            <a:off x="1704495" y="2179631"/>
            <a:ext cx="9216000" cy="801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906244F-F1B4-80F8-17ED-7026E1F06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075"/>
          <a:stretch/>
        </p:blipFill>
        <p:spPr>
          <a:xfrm>
            <a:off x="265870" y="220280"/>
            <a:ext cx="11520000" cy="2856550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482567-B25A-F999-568F-37BAB31DF62C}"/>
              </a:ext>
            </a:extLst>
          </p:cNvPr>
          <p:cNvSpPr/>
          <p:nvPr/>
        </p:nvSpPr>
        <p:spPr bwMode="white">
          <a:xfrm>
            <a:off x="6775984" y="1653252"/>
            <a:ext cx="1072186" cy="868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8B5861-5445-95AF-6041-38F58B17DA52}"/>
              </a:ext>
            </a:extLst>
          </p:cNvPr>
          <p:cNvSpPr/>
          <p:nvPr/>
        </p:nvSpPr>
        <p:spPr bwMode="white">
          <a:xfrm>
            <a:off x="905933" y="1642533"/>
            <a:ext cx="1845928" cy="1123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489CF7-2DCE-A0D0-309D-955686F0C499}"/>
              </a:ext>
            </a:extLst>
          </p:cNvPr>
          <p:cNvSpPr/>
          <p:nvPr/>
        </p:nvSpPr>
        <p:spPr bwMode="white">
          <a:xfrm>
            <a:off x="3539800" y="1768043"/>
            <a:ext cx="1226934" cy="1308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C7DD93-6A69-00C4-74CE-7196465313F4}"/>
              </a:ext>
            </a:extLst>
          </p:cNvPr>
          <p:cNvSpPr/>
          <p:nvPr/>
        </p:nvSpPr>
        <p:spPr bwMode="white">
          <a:xfrm>
            <a:off x="9540552" y="1662105"/>
            <a:ext cx="1856981" cy="156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4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0ED397-B5B0-30EA-EB7A-830F2232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596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874646-27C8-0724-ABF7-7B464437A1C7}"/>
              </a:ext>
            </a:extLst>
          </p:cNvPr>
          <p:cNvSpPr/>
          <p:nvPr/>
        </p:nvSpPr>
        <p:spPr bwMode="white">
          <a:xfrm>
            <a:off x="8254710" y="2283038"/>
            <a:ext cx="257057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000EAE-5F8E-A28D-9C20-3D31C22484E5}"/>
              </a:ext>
            </a:extLst>
          </p:cNvPr>
          <p:cNvSpPr/>
          <p:nvPr/>
        </p:nvSpPr>
        <p:spPr bwMode="white">
          <a:xfrm>
            <a:off x="10711041" y="2283038"/>
            <a:ext cx="238015" cy="266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9E6FF2-6AF5-C838-AD1D-512BA98D0837}"/>
              </a:ext>
            </a:extLst>
          </p:cNvPr>
          <p:cNvSpPr/>
          <p:nvPr/>
        </p:nvSpPr>
        <p:spPr bwMode="white">
          <a:xfrm>
            <a:off x="10711041" y="2988658"/>
            <a:ext cx="238015" cy="276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3CB6A8-B105-97B5-BD80-24854D9DE2B1}"/>
              </a:ext>
            </a:extLst>
          </p:cNvPr>
          <p:cNvSpPr/>
          <p:nvPr/>
        </p:nvSpPr>
        <p:spPr bwMode="white">
          <a:xfrm>
            <a:off x="2894578" y="3999410"/>
            <a:ext cx="314181" cy="228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489005-0499-B342-3C64-DB95B5B71717}"/>
              </a:ext>
            </a:extLst>
          </p:cNvPr>
          <p:cNvSpPr/>
          <p:nvPr/>
        </p:nvSpPr>
        <p:spPr bwMode="white">
          <a:xfrm>
            <a:off x="6379140" y="4418968"/>
            <a:ext cx="238016" cy="276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0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