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7" r:id="rId5"/>
    <p:sldId id="276" r:id="rId6"/>
    <p:sldId id="275" r:id="rId7"/>
    <p:sldId id="274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3.xml"/><Relationship Id="rId2" Type="http://schemas.openxmlformats.org/officeDocument/2006/relationships/image" Target="../media/image21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9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82280" y="2190189"/>
            <a:ext cx="276099" cy="21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04859" y="2190189"/>
            <a:ext cx="285619" cy="21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37065" y="2190115"/>
            <a:ext cx="276225" cy="21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63700" y="3453765"/>
            <a:ext cx="39116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14446" y="3450352"/>
            <a:ext cx="276099" cy="22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37024" y="3450352"/>
            <a:ext cx="276099" cy="22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9" grpId="0" bldLvl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0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8644" y="2160263"/>
            <a:ext cx="285619" cy="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90743" y="2074419"/>
            <a:ext cx="276099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6049" y="2074419"/>
            <a:ext cx="276098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79966" y="2074419"/>
            <a:ext cx="285619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68231" y="3266690"/>
            <a:ext cx="276099" cy="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82148" y="3180846"/>
            <a:ext cx="285619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90743" y="3180846"/>
            <a:ext cx="276099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66049" y="3266690"/>
            <a:ext cx="276098" cy="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0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0016" y="4848597"/>
            <a:ext cx="476033" cy="390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67239" y="4924876"/>
            <a:ext cx="36178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28231" y="4924876"/>
            <a:ext cx="37130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46347" y="4848597"/>
            <a:ext cx="466512" cy="390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9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44396" y="2904435"/>
            <a:ext cx="2522975" cy="400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18842" y="2913974"/>
            <a:ext cx="2770512" cy="372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3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94545" y="2064105"/>
            <a:ext cx="247537" cy="285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13388" y="3026904"/>
            <a:ext cx="238016" cy="276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5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23107" y="1005824"/>
            <a:ext cx="1827966" cy="333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67900" y="4931895"/>
            <a:ext cx="276099" cy="28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05785" y="4960482"/>
            <a:ext cx="276099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53190" y="4922366"/>
            <a:ext cx="257057" cy="304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86214" y="4922366"/>
            <a:ext cx="447471" cy="304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51669" y="4922366"/>
            <a:ext cx="257057" cy="304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80033" y="5046245"/>
            <a:ext cx="276099" cy="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27438" y="4931895"/>
            <a:ext cx="276099" cy="28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65190" y="4931895"/>
            <a:ext cx="257057" cy="295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00264" y="910887"/>
            <a:ext cx="247537" cy="276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71504" y="2896113"/>
            <a:ext cx="257057" cy="28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09388" y="3010645"/>
            <a:ext cx="276099" cy="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56793" y="2896113"/>
            <a:ext cx="257057" cy="29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85157" y="2934290"/>
            <a:ext cx="276098" cy="21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23041" y="2886568"/>
            <a:ext cx="266578" cy="30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60793" y="2896113"/>
            <a:ext cx="257057" cy="29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1922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59255" y="4402455"/>
            <a:ext cx="27368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14880" y="4443730"/>
            <a:ext cx="294005" cy="243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87650" y="4402455"/>
            <a:ext cx="26352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97605" y="4402455"/>
            <a:ext cx="27368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33160" y="4402455"/>
            <a:ext cx="26352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88785" y="4443730"/>
            <a:ext cx="294005" cy="243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61555" y="4402455"/>
            <a:ext cx="26352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17815" y="4443730"/>
            <a:ext cx="294005" cy="243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90585" y="4402455"/>
            <a:ext cx="26352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00540" y="4402455"/>
            <a:ext cx="283210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483360" y="5568315"/>
            <a:ext cx="4432935" cy="1009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56000" y="2702638"/>
            <a:ext cx="247537" cy="28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0" y="2647950"/>
            <a:ext cx="54483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0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32958" y="1673422"/>
            <a:ext cx="428429" cy="371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70842" y="3484926"/>
            <a:ext cx="428429" cy="381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7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19438" y="843988"/>
            <a:ext cx="428429" cy="381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22842" y="2703816"/>
            <a:ext cx="428429" cy="371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8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6280" y="843818"/>
            <a:ext cx="437950" cy="380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14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19504" y="2428172"/>
            <a:ext cx="3151338" cy="372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"/>
          <a:stretch>
            <a:fillRect/>
          </a:stretch>
        </p:blipFill>
        <p:spPr>
          <a:xfrm>
            <a:off x="1110615" y="3180715"/>
            <a:ext cx="10949305" cy="1739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53212" y="4231689"/>
            <a:ext cx="247537" cy="27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95294" y="4231689"/>
            <a:ext cx="247537" cy="28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85245" y="4231689"/>
            <a:ext cx="171371" cy="27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37377" y="4231689"/>
            <a:ext cx="247537" cy="28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98765" y="4231689"/>
            <a:ext cx="247537" cy="27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79460" y="4231689"/>
            <a:ext cx="247537" cy="28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83988" y="4231689"/>
            <a:ext cx="371305" cy="27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59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90016" y="1596643"/>
            <a:ext cx="409388" cy="333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70842" y="2311298"/>
            <a:ext cx="418910" cy="30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20165" y="2644804"/>
            <a:ext cx="580760" cy="524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15966" y="3540505"/>
            <a:ext cx="514115" cy="4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0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15900" y="1644977"/>
            <a:ext cx="837818" cy="305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58049" y="2341093"/>
            <a:ext cx="837818" cy="305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44330" y="4124297"/>
            <a:ext cx="266578" cy="305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38876" y="4124297"/>
            <a:ext cx="257057" cy="295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04462" y="4124297"/>
            <a:ext cx="257057" cy="295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08528" y="4124297"/>
            <a:ext cx="257057" cy="305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86430" y="2938780"/>
            <a:ext cx="28638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28970" y="2927350"/>
            <a:ext cx="286385" cy="33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61350" y="2927350"/>
            <a:ext cx="286385" cy="33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93730" y="2938780"/>
            <a:ext cx="28638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86430" y="3634105"/>
            <a:ext cx="30797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19445" y="3634105"/>
            <a:ext cx="28638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89925" y="3632200"/>
            <a:ext cx="483870" cy="33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22330" y="3632200"/>
            <a:ext cx="483870" cy="33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05530" y="4338955"/>
            <a:ext cx="19748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309360" y="4338955"/>
            <a:ext cx="28638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851265" y="4338955"/>
            <a:ext cx="28638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384280" y="4338955"/>
            <a:ext cx="28638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雪之天使</cp:lastModifiedBy>
  <cp:revision>7</cp:revision>
  <dcterms:created xsi:type="dcterms:W3CDTF">2023-07-03T01:47:00Z</dcterms:created>
  <dcterms:modified xsi:type="dcterms:W3CDTF">2024-07-24T14:43:45Z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