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7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4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tags" Target="../tags/tag3.xml"/><Relationship Id="rId2" Type="http://schemas.openxmlformats.org/officeDocument/2006/relationships/image" Target="../media/image16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26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413256" y="2447290"/>
            <a:ext cx="894942" cy="658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831834" y="3888288"/>
            <a:ext cx="799735" cy="5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0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20694" y="3310544"/>
            <a:ext cx="390347" cy="333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48991" y="4177233"/>
            <a:ext cx="390347" cy="323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34148" y="5005826"/>
            <a:ext cx="390347" cy="333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0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19"/>
          <a:stretch>
            <a:fillRect/>
          </a:stretch>
        </p:blipFill>
        <p:spPr>
          <a:xfrm>
            <a:off x="908685" y="3903980"/>
            <a:ext cx="11520170" cy="1823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95550" y="4956175"/>
            <a:ext cx="458470" cy="53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65345" y="4956175"/>
            <a:ext cx="721995" cy="549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04685" y="4956175"/>
            <a:ext cx="711200" cy="549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09430" y="4956175"/>
            <a:ext cx="497840" cy="549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/>
          <a:stretch>
            <a:fillRect/>
          </a:stretch>
        </p:blipFill>
        <p:spPr>
          <a:xfrm>
            <a:off x="335915" y="1041400"/>
            <a:ext cx="11520000" cy="4774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4535170" y="1833245"/>
            <a:ext cx="787400" cy="603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86620" y="1824990"/>
            <a:ext cx="720725" cy="612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76020" y="3331210"/>
            <a:ext cx="670560" cy="642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234690" y="3505835"/>
            <a:ext cx="575310" cy="526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077460" y="4157345"/>
            <a:ext cx="476250" cy="63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968230" y="4280535"/>
            <a:ext cx="418465" cy="513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5146040" y="1041400"/>
            <a:ext cx="670560" cy="642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0828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35250" y="4029075"/>
            <a:ext cx="6812915" cy="106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756614" y="5979855"/>
            <a:ext cx="366650" cy="250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31498" y="5988191"/>
            <a:ext cx="216657" cy="233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14724" y="5979855"/>
            <a:ext cx="216657" cy="250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06287" y="5979855"/>
            <a:ext cx="208324" cy="250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1459230" y="4029075"/>
            <a:ext cx="1303020" cy="921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73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05605" y="4107180"/>
            <a:ext cx="383540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18550" y="4116705"/>
            <a:ext cx="383540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0410" y="2613660"/>
            <a:ext cx="5631180" cy="1630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3290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71065" y="2760345"/>
            <a:ext cx="7600950" cy="871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16710" y="4309745"/>
            <a:ext cx="8856980" cy="86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1435100" y="2741295"/>
            <a:ext cx="3114675" cy="97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95930" y="2450465"/>
            <a:ext cx="1670685" cy="97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97470" y="2450465"/>
            <a:ext cx="1670685" cy="97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57665" y="2586990"/>
            <a:ext cx="1670685" cy="97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77390" y="4182745"/>
            <a:ext cx="1670685" cy="97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951855" y="4397375"/>
            <a:ext cx="1670685" cy="97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59955" y="4493895"/>
            <a:ext cx="1670685" cy="97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528175" y="4262120"/>
            <a:ext cx="1670685" cy="97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52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20429" y="3486451"/>
            <a:ext cx="476033" cy="400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28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01520" y="4396053"/>
            <a:ext cx="466512" cy="399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841685" y="4405576"/>
            <a:ext cx="476033" cy="390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9734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40263" y="3504755"/>
            <a:ext cx="852481" cy="780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62508" y="4457196"/>
            <a:ext cx="1151756" cy="761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22126" y="4429984"/>
            <a:ext cx="897826" cy="789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20303" y="5454992"/>
            <a:ext cx="870619" cy="644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2611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34576" y="1801165"/>
            <a:ext cx="2205691" cy="127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43773" y="4354951"/>
            <a:ext cx="577016" cy="70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03607" y="5659805"/>
            <a:ext cx="558402" cy="503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86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8815" y="3429000"/>
            <a:ext cx="7115810" cy="1085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4276090" y="3178175"/>
            <a:ext cx="1397635" cy="1085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29450" y="3305175"/>
            <a:ext cx="1397635" cy="1085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16010" y="3362960"/>
            <a:ext cx="1397635" cy="1085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48425" y="3596005"/>
            <a:ext cx="1397635" cy="1085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11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032429" y="2006138"/>
            <a:ext cx="247537" cy="285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32429" y="2568229"/>
            <a:ext cx="247537" cy="285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22909" y="3139846"/>
            <a:ext cx="266578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60991" y="3711463"/>
            <a:ext cx="161851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10644" y="4264027"/>
            <a:ext cx="247537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雪之天使</cp:lastModifiedBy>
  <cp:revision>7</cp:revision>
  <dcterms:created xsi:type="dcterms:W3CDTF">2023-07-03T01:47:00Z</dcterms:created>
  <dcterms:modified xsi:type="dcterms:W3CDTF">2024-07-24T14:41:14Z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