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97" b="26254"/>
          <a:stretch>
            <a:fillRect/>
          </a:stretch>
        </p:blipFill>
        <p:spPr>
          <a:xfrm>
            <a:off x="4004945" y="3745230"/>
            <a:ext cx="4182110" cy="681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0" r="70306" b="2826"/>
          <a:stretch>
            <a:fillRect/>
          </a:stretch>
        </p:blipFill>
        <p:spPr>
          <a:xfrm>
            <a:off x="4385310" y="1873885"/>
            <a:ext cx="3420745" cy="1203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422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004560" y="1896745"/>
            <a:ext cx="257175" cy="390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679430" y="1896745"/>
            <a:ext cx="247650" cy="390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938520" y="2758440"/>
            <a:ext cx="257175" cy="376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071360" y="3565525"/>
            <a:ext cx="400050" cy="473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603230" y="3546475"/>
            <a:ext cx="400050" cy="473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518910" y="4401185"/>
            <a:ext cx="400050" cy="487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679940" y="4401185"/>
            <a:ext cx="390525" cy="487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90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985135" y="3168650"/>
            <a:ext cx="289560" cy="368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115560" y="3110865"/>
            <a:ext cx="1376680" cy="488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303770" y="3110865"/>
            <a:ext cx="1388745" cy="488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705860" y="3998595"/>
            <a:ext cx="196215" cy="355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860415" y="3997960"/>
            <a:ext cx="289560" cy="368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953750" y="3997960"/>
            <a:ext cx="289560" cy="368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51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60600" y="3585210"/>
            <a:ext cx="322580" cy="348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851525" y="3595370"/>
            <a:ext cx="309880" cy="335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431020" y="3585210"/>
            <a:ext cx="309880" cy="348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06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79600" y="3429000"/>
            <a:ext cx="353060" cy="366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402195" y="3429000"/>
            <a:ext cx="340360" cy="366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6</cp:revision>
  <dcterms:created xsi:type="dcterms:W3CDTF">2023-07-03T01:47:00Z</dcterms:created>
  <dcterms:modified xsi:type="dcterms:W3CDTF">2024-07-24T13:06:21Z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