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tags" Target="../tags/tag3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00" b="28814"/>
          <a:stretch>
            <a:fillRect/>
          </a:stretch>
        </p:blipFill>
        <p:spPr>
          <a:xfrm>
            <a:off x="3906520" y="3734435"/>
            <a:ext cx="4377690" cy="6400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0" r="70306" b="2826"/>
          <a:stretch>
            <a:fillRect/>
          </a:stretch>
        </p:blipFill>
        <p:spPr>
          <a:xfrm>
            <a:off x="4385310" y="1873885"/>
            <a:ext cx="3420745" cy="12039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6204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44330" y="3082612"/>
            <a:ext cx="3132297" cy="12860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604330" y="3101665"/>
            <a:ext cx="3160859" cy="12765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4090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871900" y="1215189"/>
            <a:ext cx="2208793" cy="3523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540948" y="2015111"/>
            <a:ext cx="894942" cy="4190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423438" y="2005588"/>
            <a:ext cx="495074" cy="6094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301652" y="3567341"/>
            <a:ext cx="238016" cy="285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253719" y="3576864"/>
            <a:ext cx="247537" cy="2761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395206" y="3576864"/>
            <a:ext cx="171371" cy="2761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318710" y="3576864"/>
            <a:ext cx="247537" cy="2761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289818" y="3567341"/>
            <a:ext cx="247537" cy="285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853851" y="4519629"/>
            <a:ext cx="238016" cy="285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805917" y="4529152"/>
            <a:ext cx="247537" cy="2761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6357123" y="4519629"/>
            <a:ext cx="257057" cy="285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7356793" y="4529152"/>
            <a:ext cx="171371" cy="2761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8289818" y="4529152"/>
            <a:ext cx="238016" cy="2761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922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700780" y="3267075"/>
            <a:ext cx="447675" cy="423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937115" y="3276600"/>
            <a:ext cx="447675" cy="413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187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396105" y="2176780"/>
            <a:ext cx="552450" cy="3162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651750" y="2166620"/>
            <a:ext cx="600075" cy="328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803765" y="2166620"/>
            <a:ext cx="561975" cy="328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824990" y="2871470"/>
            <a:ext cx="761365" cy="328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690745" y="2872105"/>
            <a:ext cx="600075" cy="3162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319010" y="2882265"/>
            <a:ext cx="609600" cy="304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155555" y="2871470"/>
            <a:ext cx="590550" cy="328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824990" y="3585845"/>
            <a:ext cx="590550" cy="328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795520" y="3585845"/>
            <a:ext cx="590550" cy="328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261860" y="3585845"/>
            <a:ext cx="590550" cy="328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0127615" y="3585845"/>
            <a:ext cx="742315" cy="328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GI4MTk1OTY3ODM4ZTg3ZDU5ZmNiYWExM2RhNTY4NDAifQ=="/>
  <p:tag name="commondata" val="eyJoZGlkIjoiN2Y1ZjIxMGYxZmY0NDM2OTllODdiMzg4NWMwNTc4Mz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asus</cp:lastModifiedBy>
  <cp:revision>6</cp:revision>
  <dcterms:created xsi:type="dcterms:W3CDTF">2023-07-03T01:47:00Z</dcterms:created>
  <dcterms:modified xsi:type="dcterms:W3CDTF">2024-07-24T13:04:33Z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2052-12.1.0.16929</vt:lpwstr>
  </property>
</Properties>
</file>