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7" r="62088" b="20657"/>
          <a:stretch>
            <a:fillRect/>
          </a:stretch>
        </p:blipFill>
        <p:spPr>
          <a:xfrm>
            <a:off x="3912235" y="3808730"/>
            <a:ext cx="4367530" cy="771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" r="70306" b="2826"/>
          <a:stretch>
            <a:fillRect/>
          </a:stretch>
        </p:blipFill>
        <p:spPr>
          <a:xfrm>
            <a:off x="4385310" y="1873885"/>
            <a:ext cx="342074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0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7395" y="3274695"/>
            <a:ext cx="719455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45574" y="3284128"/>
            <a:ext cx="771173" cy="762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63155" y="3312160"/>
            <a:ext cx="734695" cy="734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76510" y="3274060"/>
            <a:ext cx="734695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57245" y="3430905"/>
            <a:ext cx="297180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08750" y="3430905"/>
            <a:ext cx="297180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47770" y="4108450"/>
            <a:ext cx="499110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70650" y="4108450"/>
            <a:ext cx="309245" cy="31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95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28870" y="1918095"/>
            <a:ext cx="288000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47051" y="1918095"/>
            <a:ext cx="288000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55765" y="1956435"/>
            <a:ext cx="288000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16572" y="1918095"/>
            <a:ext cx="288000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28870" y="2680003"/>
            <a:ext cx="288000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47051" y="2680003"/>
            <a:ext cx="288000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55713" y="2680003"/>
            <a:ext cx="288000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35680" y="2680003"/>
            <a:ext cx="288000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793240" y="3419475"/>
            <a:ext cx="33020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402455" y="3429000"/>
            <a:ext cx="33020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477635" y="3419475"/>
            <a:ext cx="330200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29500" y="3429000"/>
            <a:ext cx="33020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989820" y="3419475"/>
            <a:ext cx="342265" cy="32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962005" y="3429000"/>
            <a:ext cx="330200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097655" y="4075430"/>
            <a:ext cx="4899025" cy="40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0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57840" y="2471420"/>
            <a:ext cx="309880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53550" y="3225800"/>
            <a:ext cx="309880" cy="294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2024-07-24T13:02:27Z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