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4" b="35632"/>
          <a:stretch>
            <a:fillRect/>
          </a:stretch>
        </p:blipFill>
        <p:spPr>
          <a:xfrm>
            <a:off x="3804285" y="3754755"/>
            <a:ext cx="4583430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56102" b="10442"/>
          <a:stretch>
            <a:fillRect/>
          </a:stretch>
        </p:blipFill>
        <p:spPr>
          <a:xfrm>
            <a:off x="3567430" y="1946275"/>
            <a:ext cx="5057140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5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4528" y="4337880"/>
            <a:ext cx="447471" cy="371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09917" y="4471170"/>
            <a:ext cx="247537" cy="19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00000" y="4356921"/>
            <a:ext cx="685487" cy="33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65851" y="4471170"/>
            <a:ext cx="247537" cy="19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55933" y="4356921"/>
            <a:ext cx="1037753" cy="352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85619" y="3449233"/>
            <a:ext cx="447471" cy="37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5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396" y="3110051"/>
            <a:ext cx="8797090" cy="695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2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93590" y="3050540"/>
            <a:ext cx="299720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79050" y="3050540"/>
            <a:ext cx="51371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90415" y="3653155"/>
            <a:ext cx="51371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7950" y="3653155"/>
            <a:ext cx="29972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