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6" b="29580"/>
          <a:stretch>
            <a:fillRect/>
          </a:stretch>
        </p:blipFill>
        <p:spPr>
          <a:xfrm>
            <a:off x="3799205" y="3705225"/>
            <a:ext cx="4593590" cy="671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 r="56102" b="10442"/>
          <a:stretch>
            <a:fillRect/>
          </a:stretch>
        </p:blipFill>
        <p:spPr>
          <a:xfrm>
            <a:off x="3567430" y="1946275"/>
            <a:ext cx="5057140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67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92066" y="4053662"/>
            <a:ext cx="714049" cy="323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29223" y="4053662"/>
            <a:ext cx="571239" cy="323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61719" y="4053662"/>
            <a:ext cx="885421" cy="333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75107" y="4053662"/>
            <a:ext cx="1028231" cy="333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01652" y="4701345"/>
            <a:ext cx="428429" cy="295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891933" y="4701345"/>
            <a:ext cx="447471" cy="295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34016" y="4710870"/>
            <a:ext cx="257057" cy="27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43404" y="4701345"/>
            <a:ext cx="456991" cy="295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95008" y="4710870"/>
            <a:ext cx="247537" cy="27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404396" y="4701345"/>
            <a:ext cx="456991" cy="295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575107" y="4710870"/>
            <a:ext cx="380826" cy="27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155867" y="4701345"/>
            <a:ext cx="456991" cy="295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81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01454" y="3380034"/>
            <a:ext cx="8673322" cy="648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0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5768" y="2332570"/>
            <a:ext cx="380826" cy="66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62512" y="2361196"/>
            <a:ext cx="228495" cy="25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52000" y="2361196"/>
            <a:ext cx="104727" cy="44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32033" y="2380280"/>
            <a:ext cx="104727" cy="41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9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174909" y="3171356"/>
            <a:ext cx="104727" cy="438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58710" y="4001193"/>
            <a:ext cx="628363" cy="352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48330" y="4001193"/>
            <a:ext cx="990148" cy="371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75900" y="4001193"/>
            <a:ext cx="637884" cy="352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36958" y="4001193"/>
            <a:ext cx="999670" cy="371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雪之天使</cp:lastModifiedBy>
  <cp:revision>7</cp:revision>
  <dcterms:created xsi:type="dcterms:W3CDTF">2023-07-03T01:47:00Z</dcterms:created>
  <dcterms:modified xsi:type="dcterms:W3CDTF">2024-07-24T15:17:18Z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