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6" r="63516" b="34783"/>
          <a:stretch>
            <a:fillRect/>
          </a:stretch>
        </p:blipFill>
        <p:spPr>
          <a:xfrm>
            <a:off x="3994785" y="3726180"/>
            <a:ext cx="4203065" cy="62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 r="56102" b="10442"/>
          <a:stretch>
            <a:fillRect/>
          </a:stretch>
        </p:blipFill>
        <p:spPr>
          <a:xfrm>
            <a:off x="3567430" y="1946275"/>
            <a:ext cx="5057140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78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椭圆 5"/>
          <p:cNvSpPr/>
          <p:nvPr/>
        </p:nvSpPr>
        <p:spPr bwMode="white">
          <a:xfrm>
            <a:off x="1807526" y="3112649"/>
            <a:ext cx="288000" cy="28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2862401" y="3114509"/>
            <a:ext cx="252000" cy="25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/>
        </p:nvSpPr>
        <p:spPr bwMode="white">
          <a:xfrm>
            <a:off x="1843691" y="3676742"/>
            <a:ext cx="270000" cy="270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/>
          <p:cNvSpPr/>
          <p:nvPr/>
        </p:nvSpPr>
        <p:spPr bwMode="white">
          <a:xfrm>
            <a:off x="2862401" y="3677362"/>
            <a:ext cx="270000" cy="270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椭圆 9"/>
          <p:cNvSpPr/>
          <p:nvPr/>
        </p:nvSpPr>
        <p:spPr bwMode="white">
          <a:xfrm>
            <a:off x="2110269" y="3894299"/>
            <a:ext cx="270000" cy="270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椭圆 10"/>
          <p:cNvSpPr/>
          <p:nvPr/>
        </p:nvSpPr>
        <p:spPr bwMode="white">
          <a:xfrm>
            <a:off x="2624385" y="3913378"/>
            <a:ext cx="270000" cy="270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66446" y="3763221"/>
            <a:ext cx="418909" cy="362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56925" y="4268834"/>
            <a:ext cx="428429" cy="362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9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00300" y="3052445"/>
            <a:ext cx="2119630" cy="466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66380" y="2986014"/>
            <a:ext cx="2894280" cy="504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508760" y="3093085"/>
            <a:ext cx="1635125" cy="466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65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9850" y="3352165"/>
            <a:ext cx="942340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67505" y="3352165"/>
            <a:ext cx="761365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18960" y="3352165"/>
            <a:ext cx="761365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94215" y="3352165"/>
            <a:ext cx="932815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05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69275" y="2734310"/>
            <a:ext cx="3250565" cy="1176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