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8" b="18006"/>
          <a:stretch>
            <a:fillRect/>
          </a:stretch>
        </p:blipFill>
        <p:spPr>
          <a:xfrm>
            <a:off x="3912235" y="3735070"/>
            <a:ext cx="4367530" cy="83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48424" b="12165"/>
          <a:stretch>
            <a:fillRect/>
          </a:stretch>
        </p:blipFill>
        <p:spPr>
          <a:xfrm>
            <a:off x="3124835" y="1926590"/>
            <a:ext cx="5941695" cy="122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6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70775" y="1964055"/>
            <a:ext cx="566420" cy="68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04132" y="1777459"/>
            <a:ext cx="3484561" cy="1152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81619" y="3282672"/>
            <a:ext cx="238016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95008" y="3282672"/>
            <a:ext cx="161851" cy="2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23041" y="3282672"/>
            <a:ext cx="238016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793730" y="3220085"/>
            <a:ext cx="409575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3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60005" y="1801495"/>
            <a:ext cx="29718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3650" y="1801495"/>
            <a:ext cx="210185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7055" y="2487295"/>
            <a:ext cx="30861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8720" y="2475865"/>
            <a:ext cx="297180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14115" y="3071495"/>
            <a:ext cx="532765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51300" y="3799840"/>
            <a:ext cx="308610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38070" y="5086985"/>
            <a:ext cx="4429125" cy="45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114540" y="5189220"/>
            <a:ext cx="234950" cy="34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65085" y="5240020"/>
            <a:ext cx="324000" cy="25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278495" y="5177790"/>
            <a:ext cx="30861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237980" y="5177790"/>
            <a:ext cx="32194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689355" y="5177862"/>
            <a:ext cx="2208793" cy="361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9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23335" y="3093720"/>
            <a:ext cx="31686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90840" y="3090545"/>
            <a:ext cx="330835" cy="33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