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97" b="34977"/>
          <a:stretch>
            <a:fillRect/>
          </a:stretch>
        </p:blipFill>
        <p:spPr>
          <a:xfrm>
            <a:off x="4004945" y="3737610"/>
            <a:ext cx="4182110" cy="61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 r="48424" b="12165"/>
          <a:stretch>
            <a:fillRect/>
          </a:stretch>
        </p:blipFill>
        <p:spPr>
          <a:xfrm>
            <a:off x="3124835" y="1926590"/>
            <a:ext cx="5941695" cy="1224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82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5138420" y="4744720"/>
            <a:ext cx="447675" cy="423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13240" y="4754245"/>
            <a:ext cx="447675" cy="423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86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85560" y="3634105"/>
            <a:ext cx="342900" cy="32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12705" y="3579495"/>
            <a:ext cx="447675" cy="422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8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97000" y="2393315"/>
            <a:ext cx="342265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68520" y="2393315"/>
            <a:ext cx="368935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40815" y="3318510"/>
            <a:ext cx="233045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68520" y="3318510"/>
            <a:ext cx="368935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49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090410" y="2435225"/>
            <a:ext cx="419100" cy="403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2024-07-24T12:50:34Z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