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23" b="33354"/>
          <a:stretch>
            <a:fillRect/>
          </a:stretch>
        </p:blipFill>
        <p:spPr>
          <a:xfrm>
            <a:off x="4185285" y="3704590"/>
            <a:ext cx="3822065" cy="671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" r="48424" b="12165"/>
          <a:stretch>
            <a:fillRect/>
          </a:stretch>
        </p:blipFill>
        <p:spPr>
          <a:xfrm>
            <a:off x="3124835" y="1926590"/>
            <a:ext cx="5941695" cy="1224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73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863215" y="3277870"/>
            <a:ext cx="400050" cy="44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91305" y="3277870"/>
            <a:ext cx="400050" cy="44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04200" y="3277870"/>
            <a:ext cx="390525" cy="44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51340" y="3277870"/>
            <a:ext cx="400050" cy="44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16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633595" y="3369310"/>
            <a:ext cx="447675" cy="466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58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882140" y="2787650"/>
            <a:ext cx="7121525" cy="923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8301990" y="2955290"/>
            <a:ext cx="752475" cy="923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793875" y="2904490"/>
            <a:ext cx="752475" cy="923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47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31925" y="3783965"/>
            <a:ext cx="591820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31130" y="3783965"/>
            <a:ext cx="360680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58250" y="3783965"/>
            <a:ext cx="360680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6</cp:revision>
  <dcterms:created xsi:type="dcterms:W3CDTF">2023-07-03T01:47:00Z</dcterms:created>
  <dcterms:modified xsi:type="dcterms:W3CDTF">2024-07-24T12:49:35Z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