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1" r="67446" b="33835"/>
          <a:stretch>
            <a:fillRect/>
          </a:stretch>
        </p:blipFill>
        <p:spPr>
          <a:xfrm>
            <a:off x="4220845" y="3726815"/>
            <a:ext cx="3750310" cy="668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r="48424" b="12165"/>
          <a:stretch>
            <a:fillRect/>
          </a:stretch>
        </p:blipFill>
        <p:spPr>
          <a:xfrm>
            <a:off x="3124835" y="1926590"/>
            <a:ext cx="5941695" cy="122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8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801495" y="3586480"/>
            <a:ext cx="8716645" cy="791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319530" y="3696335"/>
            <a:ext cx="2124075" cy="56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526665" y="3504565"/>
            <a:ext cx="2124075" cy="56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460875" y="3429000"/>
            <a:ext cx="2124075" cy="56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358630" y="3504565"/>
            <a:ext cx="2514600" cy="56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859395" y="3504565"/>
            <a:ext cx="1795145" cy="56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10710" y="2333772"/>
            <a:ext cx="923504" cy="105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56793" y="2381517"/>
            <a:ext cx="990148" cy="954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08528" y="2381517"/>
            <a:ext cx="990148" cy="954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9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07760" y="2093595"/>
            <a:ext cx="366395" cy="43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32190" y="2089785"/>
            <a:ext cx="381000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81725" y="2994025"/>
            <a:ext cx="394970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15680" y="2997835"/>
            <a:ext cx="410210" cy="43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6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89290" y="2689225"/>
            <a:ext cx="718185" cy="713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22180" y="3528695"/>
            <a:ext cx="728980" cy="713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