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15" b="32033"/>
          <a:stretch>
            <a:fillRect/>
          </a:stretch>
        </p:blipFill>
        <p:spPr>
          <a:xfrm>
            <a:off x="5054600" y="3672840"/>
            <a:ext cx="2083435" cy="61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2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2958" y="2492549"/>
            <a:ext cx="8949422" cy="991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155" y="3618230"/>
            <a:ext cx="31813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29560" y="3619500"/>
            <a:ext cx="22415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52545" y="3619500"/>
            <a:ext cx="30670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8264" y="3617933"/>
            <a:ext cx="2113586" cy="352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32628" y="4428211"/>
            <a:ext cx="247537" cy="27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79900" y="4428211"/>
            <a:ext cx="266578" cy="27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36694" y="4428211"/>
            <a:ext cx="247537" cy="285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58950" y="4610735"/>
            <a:ext cx="29527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95270" y="4609465"/>
            <a:ext cx="31813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76675" y="4610735"/>
            <a:ext cx="22415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348264" y="4609331"/>
            <a:ext cx="2113586" cy="343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58181" y="2110769"/>
            <a:ext cx="238016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14115" y="2110769"/>
            <a:ext cx="238016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79570" y="2110769"/>
            <a:ext cx="238015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8661" y="3101454"/>
            <a:ext cx="25705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23636" y="3101454"/>
            <a:ext cx="228496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79570" y="3101454"/>
            <a:ext cx="238015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34148" y="3892097"/>
            <a:ext cx="1142479" cy="35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8462" y="3892097"/>
            <a:ext cx="1142479" cy="35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1965" y="3023870"/>
            <a:ext cx="48069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36540" y="3023870"/>
            <a:ext cx="538480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64395" y="3023870"/>
            <a:ext cx="34607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13890" y="4004310"/>
            <a:ext cx="51879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07405" y="4015105"/>
            <a:ext cx="49974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7500" y="4015105"/>
            <a:ext cx="36512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