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39" b="25718"/>
          <a:stretch>
            <a:fillRect/>
          </a:stretch>
        </p:blipFill>
        <p:spPr>
          <a:xfrm>
            <a:off x="5043805" y="3662680"/>
            <a:ext cx="2103755" cy="64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44115" y="1979295"/>
            <a:ext cx="20320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24095" y="1978660"/>
            <a:ext cx="50292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8925" y="1978660"/>
            <a:ext cx="29908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2830" y="1978660"/>
            <a:ext cx="29908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25065" y="2503170"/>
            <a:ext cx="28702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95520" y="2503170"/>
            <a:ext cx="3111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37500" y="2513330"/>
            <a:ext cx="203200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41355" y="2503170"/>
            <a:ext cx="3111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15540" y="3037205"/>
            <a:ext cx="29908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5520" y="3037205"/>
            <a:ext cx="311150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08925" y="3047365"/>
            <a:ext cx="299085" cy="295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50880" y="3037205"/>
            <a:ext cx="299085" cy="307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39315" y="1860550"/>
            <a:ext cx="297180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38520" y="1860550"/>
            <a:ext cx="297180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27565" y="1860550"/>
            <a:ext cx="297180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9015" y="2745740"/>
            <a:ext cx="338455" cy="209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18860" y="2682240"/>
            <a:ext cx="297180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27565" y="2682240"/>
            <a:ext cx="297180" cy="29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7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09810" y="3785870"/>
            <a:ext cx="282575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901825" y="4319270"/>
            <a:ext cx="483235" cy="323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03005" y="4791075"/>
            <a:ext cx="2737485" cy="439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155" y="5516245"/>
            <a:ext cx="30670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31415" y="5594350"/>
            <a:ext cx="329565" cy="25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08325" y="5516245"/>
            <a:ext cx="31813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66235" y="5516245"/>
            <a:ext cx="30670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51040" y="5527675"/>
            <a:ext cx="306705" cy="334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724775" y="5689600"/>
            <a:ext cx="329565" cy="8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13750" y="5516245"/>
            <a:ext cx="294640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58325" y="5516245"/>
            <a:ext cx="31813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2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34515" y="3361690"/>
            <a:ext cx="8371205" cy="283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