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00" b="29404"/>
          <a:stretch>
            <a:fillRect/>
          </a:stretch>
        </p:blipFill>
        <p:spPr>
          <a:xfrm>
            <a:off x="3907155" y="3703955"/>
            <a:ext cx="4377690" cy="722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8" r="50298" b="8624"/>
          <a:stretch>
            <a:fillRect/>
          </a:stretch>
        </p:blipFill>
        <p:spPr>
          <a:xfrm>
            <a:off x="3233420" y="1915795"/>
            <a:ext cx="5725795" cy="1203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648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77415" y="1846580"/>
            <a:ext cx="250190" cy="440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919345" y="1859280"/>
            <a:ext cx="250190" cy="425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670800" y="1846580"/>
            <a:ext cx="259715" cy="440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155680" y="1846580"/>
            <a:ext cx="250190" cy="440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177415" y="2637790"/>
            <a:ext cx="250190" cy="440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947920" y="2637790"/>
            <a:ext cx="169545" cy="440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699375" y="2637790"/>
            <a:ext cx="169545" cy="440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965180" y="2637790"/>
            <a:ext cx="269875" cy="440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177415" y="3429000"/>
            <a:ext cx="250190" cy="440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109845" y="3429000"/>
            <a:ext cx="250190" cy="440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670800" y="3432175"/>
            <a:ext cx="259715" cy="425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993755" y="3429000"/>
            <a:ext cx="420370" cy="440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612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91665" y="2167890"/>
            <a:ext cx="247650" cy="316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737860" y="2165985"/>
            <a:ext cx="257810" cy="328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584055" y="2165985"/>
            <a:ext cx="257810" cy="328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339215" y="3147695"/>
            <a:ext cx="257810" cy="328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194935" y="3147695"/>
            <a:ext cx="257810" cy="328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041130" y="3159125"/>
            <a:ext cx="257810" cy="316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12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637020" y="1975485"/>
            <a:ext cx="330835" cy="377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634605" y="1976755"/>
            <a:ext cx="356870" cy="365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658860" y="1966595"/>
            <a:ext cx="330835" cy="377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160297" y="1998977"/>
            <a:ext cx="2040198" cy="340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627495" y="3006090"/>
            <a:ext cx="330835" cy="377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647940" y="3016885"/>
            <a:ext cx="330835" cy="365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645525" y="3016885"/>
            <a:ext cx="356870" cy="365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160297" y="3038722"/>
            <a:ext cx="2040198" cy="331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030730" y="5831205"/>
            <a:ext cx="344170" cy="377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585845" y="5831205"/>
            <a:ext cx="330835" cy="377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618095" y="5792470"/>
            <a:ext cx="344170" cy="390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642350" y="5794375"/>
            <a:ext cx="318770" cy="377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651365" y="5803265"/>
            <a:ext cx="330835" cy="377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animBg="1"/>
      <p:bldP spid="8" grpId="0" bldLvl="0" animBg="1"/>
      <p:bldP spid="9" grpId="0" bldLvl="0" animBg="1"/>
      <p:bldP spid="10" grpId="0" bldLvl="0" animBg="1"/>
      <p:bldP spid="11" grpId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32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42060" y="2205355"/>
            <a:ext cx="339090" cy="343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224405" y="2204720"/>
            <a:ext cx="315595" cy="354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185795" y="2204720"/>
            <a:ext cx="315595" cy="354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147185" y="2204720"/>
            <a:ext cx="327660" cy="354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252855" y="3158490"/>
            <a:ext cx="327660" cy="354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214245" y="3158490"/>
            <a:ext cx="327660" cy="354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185795" y="3158490"/>
            <a:ext cx="315595" cy="354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147185" y="3159125"/>
            <a:ext cx="327660" cy="343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6</cp:revision>
  <dcterms:created xsi:type="dcterms:W3CDTF">2023-07-03T01:47:00Z</dcterms:created>
  <dcterms:modified xsi:type="dcterms:W3CDTF">2024-07-24T12:45:14Z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