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sldIdLst>
    <p:sldId id="256" r:id="rId3"/>
    <p:sldId id="258" r:id="rId4"/>
    <p:sldId id="263" r:id="rId5"/>
    <p:sldId id="262" r:id="rId7"/>
    <p:sldId id="261" r:id="rId8"/>
    <p:sldId id="260" r:id="rId9"/>
    <p:sldId id="257" r:id="rId10"/>
  </p:sldIdLst>
  <p:sldSz cx="12192000" cy="6858000"/>
  <p:notesSz cx="6858000" cy="9144000"/>
  <p:custDataLst>
    <p:tags r:id="rId1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EC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19" d="100"/>
          <a:sy n="119" d="100"/>
        </p:scale>
        <p:origin x="258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4" Type="http://schemas.openxmlformats.org/officeDocument/2006/relationships/tags" Target="tags/tag4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9.png"/><Relationship Id="rId3" Type="http://schemas.openxmlformats.org/officeDocument/2006/relationships/tags" Target="../tags/tag3.xml"/><Relationship Id="rId2" Type="http://schemas.openxmlformats.org/officeDocument/2006/relationships/image" Target="../media/image8.png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63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420" b="26166"/>
          <a:stretch>
            <a:fillRect/>
          </a:stretch>
        </p:blipFill>
        <p:spPr>
          <a:xfrm>
            <a:off x="2261235" y="3713480"/>
            <a:ext cx="7670165" cy="7740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58" r="50298" b="8624"/>
          <a:stretch>
            <a:fillRect/>
          </a:stretch>
        </p:blipFill>
        <p:spPr>
          <a:xfrm>
            <a:off x="3233420" y="1915795"/>
            <a:ext cx="5725795" cy="12039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0555570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矩形 7"/>
          <p:cNvSpPr/>
          <p:nvPr/>
        </p:nvSpPr>
        <p:spPr bwMode="white">
          <a:xfrm>
            <a:off x="5223510" y="2498090"/>
            <a:ext cx="346075" cy="3600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8616315" y="2498090"/>
            <a:ext cx="218440" cy="3600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4521200" y="2952115"/>
            <a:ext cx="319405" cy="3600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8533765" y="2952115"/>
            <a:ext cx="319405" cy="3600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5489575" y="3859530"/>
            <a:ext cx="319405" cy="3600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10444480" y="3860165"/>
            <a:ext cx="319405" cy="3467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7530465" y="4767580"/>
            <a:ext cx="319405" cy="3467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/>
        </p:nvSpPr>
        <p:spPr bwMode="white">
          <a:xfrm>
            <a:off x="9105900" y="4758690"/>
            <a:ext cx="346075" cy="3600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/>
          <p:cNvSpPr/>
          <p:nvPr/>
        </p:nvSpPr>
        <p:spPr bwMode="white">
          <a:xfrm>
            <a:off x="4893945" y="5666105"/>
            <a:ext cx="332740" cy="3600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/>
          <p:cNvSpPr/>
          <p:nvPr/>
        </p:nvSpPr>
        <p:spPr bwMode="white">
          <a:xfrm>
            <a:off x="8006715" y="5666105"/>
            <a:ext cx="346075" cy="3600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/>
          <p:cNvSpPr/>
          <p:nvPr/>
        </p:nvSpPr>
        <p:spPr bwMode="white">
          <a:xfrm>
            <a:off x="818515" y="6120765"/>
            <a:ext cx="346075" cy="3467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9" name="矩形 18"/>
          <p:cNvSpPr/>
          <p:nvPr/>
        </p:nvSpPr>
        <p:spPr bwMode="white">
          <a:xfrm>
            <a:off x="5611495" y="6120130"/>
            <a:ext cx="319405" cy="3600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  <p:bldP spid="14" grpId="0" bldLvl="0" animBg="1"/>
      <p:bldP spid="15" grpId="0" bldLvl="0" animBg="1"/>
      <p:bldP spid="16" grpId="0" bldLvl="0" animBg="1"/>
      <p:bldP spid="17" grpId="0" bldLvl="0" animBg="1"/>
      <p:bldP spid="18" grpId="0" bldLvl="0" animBg="1"/>
      <p:bldP spid="19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158710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6300000" y="1379701"/>
            <a:ext cx="409388" cy="33463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7766181" y="1379701"/>
            <a:ext cx="399867" cy="33463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429720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2661285" y="3224530"/>
            <a:ext cx="440690" cy="2774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4328795" y="3234690"/>
            <a:ext cx="259715" cy="2673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5898515" y="3224530"/>
            <a:ext cx="271145" cy="2774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7456805" y="3234690"/>
            <a:ext cx="293370" cy="2673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8942705" y="3224530"/>
            <a:ext cx="452755" cy="2774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 bwMode="white">
          <a:xfrm>
            <a:off x="10676890" y="3234690"/>
            <a:ext cx="191770" cy="267335"/>
          </a:xfrm>
          <a:prstGeom prst="rect">
            <a:avLst/>
          </a:prstGeom>
          <a:solidFill>
            <a:srgbClr val="FEECD7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2736215" y="4368165"/>
            <a:ext cx="282575" cy="2774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4316730" y="4368800"/>
            <a:ext cx="282575" cy="2673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5898515" y="4368165"/>
            <a:ext cx="271145" cy="2774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7381240" y="4368165"/>
            <a:ext cx="452755" cy="2774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/>
        </p:nvSpPr>
        <p:spPr bwMode="white">
          <a:xfrm>
            <a:off x="9030335" y="4368165"/>
            <a:ext cx="271145" cy="2774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 15"/>
          <p:cNvSpPr/>
          <p:nvPr/>
        </p:nvSpPr>
        <p:spPr bwMode="white">
          <a:xfrm>
            <a:off x="10639425" y="4368800"/>
            <a:ext cx="271145" cy="267335"/>
          </a:xfrm>
          <a:prstGeom prst="rect">
            <a:avLst/>
          </a:prstGeom>
          <a:solidFill>
            <a:srgbClr val="FEECD7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  <p:bldP spid="14" grpId="0" bldLvl="0" animBg="1"/>
      <p:bldP spid="15" grpId="0" bldLvl="0" animBg="1"/>
      <p:bldP spid="16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80408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725930" y="3884295"/>
            <a:ext cx="394335" cy="3657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2420620" y="3958590"/>
            <a:ext cx="394335" cy="2768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3110865" y="3884295"/>
            <a:ext cx="352425" cy="3657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3791585" y="3958590"/>
            <a:ext cx="394335" cy="2768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4471035" y="3883660"/>
            <a:ext cx="366395" cy="3778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5518150" y="3883660"/>
            <a:ext cx="366395" cy="3778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7393305" y="3885565"/>
            <a:ext cx="366395" cy="3530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8075930" y="4041140"/>
            <a:ext cx="394335" cy="825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8765540" y="3874135"/>
            <a:ext cx="352425" cy="3778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9446895" y="3949065"/>
            <a:ext cx="394335" cy="2768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/>
        </p:nvSpPr>
        <p:spPr bwMode="white">
          <a:xfrm>
            <a:off x="10123805" y="3874135"/>
            <a:ext cx="380365" cy="3778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/>
          <p:cNvSpPr/>
          <p:nvPr/>
        </p:nvSpPr>
        <p:spPr bwMode="white">
          <a:xfrm>
            <a:off x="11171555" y="3874135"/>
            <a:ext cx="380365" cy="3778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  <p:bldP spid="14" grpId="0" bldLvl="0" animBg="1"/>
      <p:bldP spid="15" grpId="0" bldLvl="0" animBg="1"/>
      <p:bldP spid="16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540" y="0"/>
            <a:ext cx="12189460" cy="6832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4594860" y="3961765"/>
            <a:ext cx="2538730" cy="195072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UNIT_PLACING_PICTURE_USER_VIEWPORT" val="{&quot;height&quot;:9852,&quot;width&quot;:11112}"/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COMMONDATA" val="eyJoZGlkIjoiMGI4MTk1OTY3ODM4ZTg3ZDU5ZmNiYWExM2RhNTY4NDAifQ=="/>
  <p:tag name="commondata" val="eyJoZGlkIjoiNmYxYTgyZjg4ODdlMmNkYWEzMjEzOTkxYmMyMzExNmUifQ==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4" baseType="lpstr">
      <vt:lpstr>Arial</vt:lpstr>
      <vt:lpstr>宋体</vt:lpstr>
      <vt:lpstr>Wingdings</vt:lpstr>
      <vt:lpstr>微软雅黑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雪之天使</cp:lastModifiedBy>
  <cp:revision>7</cp:revision>
  <dcterms:created xsi:type="dcterms:W3CDTF">2023-07-03T01:47:00Z</dcterms:created>
  <dcterms:modified xsi:type="dcterms:W3CDTF">2024-07-24T15:13:35Z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01DCC7CAD5454ABAB5D1B07AD2ED20C0_12</vt:lpwstr>
  </property>
  <property fmtid="{D5CDD505-2E9C-101B-9397-08002B2CF9AE}" pid="3" name="KSOProductBuildVer">
    <vt:lpwstr>2052-12.1.0.17147</vt:lpwstr>
  </property>
</Properties>
</file>