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12" b="30722"/>
          <a:stretch>
            <a:fillRect/>
          </a:stretch>
        </p:blipFill>
        <p:spPr>
          <a:xfrm>
            <a:off x="3902075" y="3714115"/>
            <a:ext cx="4387850" cy="64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0899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3210" y="2312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50448" y="2312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84924" y="2312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35485" y="2312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78299" y="2312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57666" y="2696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00481" y="2696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67719" y="2696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34957" y="2696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27739" y="2696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128332" y="2696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970554" y="2696622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207106" y="3072274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066005" y="3072274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933243" y="3072274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667719" y="3072274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534957" y="3072274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227739" y="3072274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207106" y="3456274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2933243" y="3456274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4667719" y="3447926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5534957" y="3447926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7227739" y="3447926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2066005" y="3831926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4667719" y="3831926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5543296" y="3831926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2066005" y="4215926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2941582" y="4207579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3808820" y="4207579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5543296" y="4207579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1207106" y="4591579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2057666" y="4591579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3800481" y="4591579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1207106" y="4967231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2066005" y="4967231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2933243" y="4967231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1232122" y="5735231"/>
            <a:ext cx="612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 bwMode="white">
          <a:xfrm>
            <a:off x="1206500" y="6102350"/>
            <a:ext cx="612000" cy="252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4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9765" y="3499485"/>
            <a:ext cx="767080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00830" y="3499485"/>
            <a:ext cx="620395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95060" y="3499485"/>
            <a:ext cx="777240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37550" y="3499485"/>
            <a:ext cx="620395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88930" y="3499485"/>
            <a:ext cx="620395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78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34479" y="4226058"/>
            <a:ext cx="238016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33884" y="4226058"/>
            <a:ext cx="266578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37421" y="4226058"/>
            <a:ext cx="180892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24958" y="4959662"/>
            <a:ext cx="247537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37421" y="4969190"/>
            <a:ext cx="247537" cy="285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74909" y="4969190"/>
            <a:ext cx="247537" cy="285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24958" y="5702794"/>
            <a:ext cx="247537" cy="285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60925" y="5693267"/>
            <a:ext cx="247536" cy="285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