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4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3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730" b="38001"/>
          <a:stretch>
            <a:fillRect/>
          </a:stretch>
        </p:blipFill>
        <p:spPr>
          <a:xfrm>
            <a:off x="3891280" y="3745230"/>
            <a:ext cx="4408805" cy="598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8" r="50298" b="8624"/>
          <a:stretch>
            <a:fillRect/>
          </a:stretch>
        </p:blipFill>
        <p:spPr>
          <a:xfrm>
            <a:off x="3233420" y="1915795"/>
            <a:ext cx="5725795" cy="1203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83221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620314" y="2797748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79446" y="2797748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912309" y="2797748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49544" y="2797748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53209" y="2797748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875780" y="3133566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20314" y="3133566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379446" y="3126265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905010" y="3133566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649544" y="3126265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167808" y="3133566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627613" y="3462083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3379446" y="3462083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4905010" y="3462083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5656843" y="3462083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7153209" y="3462083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2627613" y="3790600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3379446" y="3790600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4905010" y="3790600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5671442" y="3790600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1116648" y="4126417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1875780" y="4133718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/>
          <p:cNvSpPr/>
          <p:nvPr/>
        </p:nvSpPr>
        <p:spPr bwMode="white">
          <a:xfrm>
            <a:off x="2620314" y="4126417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/>
          <p:cNvSpPr/>
          <p:nvPr/>
        </p:nvSpPr>
        <p:spPr bwMode="white">
          <a:xfrm>
            <a:off x="3379446" y="4126417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/>
          <p:cNvSpPr/>
          <p:nvPr/>
        </p:nvSpPr>
        <p:spPr bwMode="white">
          <a:xfrm>
            <a:off x="4926908" y="4126417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/>
          <p:cNvSpPr/>
          <p:nvPr/>
        </p:nvSpPr>
        <p:spPr bwMode="white">
          <a:xfrm>
            <a:off x="5656843" y="4126417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/>
          <p:cNvSpPr/>
          <p:nvPr/>
        </p:nvSpPr>
        <p:spPr bwMode="white">
          <a:xfrm>
            <a:off x="1123947" y="4462235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/>
          <p:cNvSpPr/>
          <p:nvPr/>
        </p:nvSpPr>
        <p:spPr bwMode="white">
          <a:xfrm>
            <a:off x="1868481" y="4462235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/>
          <p:cNvSpPr/>
          <p:nvPr/>
        </p:nvSpPr>
        <p:spPr bwMode="white">
          <a:xfrm>
            <a:off x="2627613" y="4454935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/>
          <p:cNvSpPr/>
          <p:nvPr/>
        </p:nvSpPr>
        <p:spPr bwMode="white">
          <a:xfrm>
            <a:off x="3379446" y="4454935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/>
          <p:cNvSpPr/>
          <p:nvPr/>
        </p:nvSpPr>
        <p:spPr bwMode="white">
          <a:xfrm>
            <a:off x="4905010" y="4454935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7" name="矩形 36"/>
          <p:cNvSpPr/>
          <p:nvPr/>
        </p:nvSpPr>
        <p:spPr bwMode="white">
          <a:xfrm>
            <a:off x="2627613" y="4790752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8" name="矩形 37"/>
          <p:cNvSpPr/>
          <p:nvPr/>
        </p:nvSpPr>
        <p:spPr bwMode="white">
          <a:xfrm>
            <a:off x="3401344" y="4790752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9" name="矩形 38"/>
          <p:cNvSpPr/>
          <p:nvPr/>
        </p:nvSpPr>
        <p:spPr bwMode="white">
          <a:xfrm>
            <a:off x="2642212" y="5126570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0" name="矩形 39"/>
          <p:cNvSpPr/>
          <p:nvPr/>
        </p:nvSpPr>
        <p:spPr bwMode="white">
          <a:xfrm>
            <a:off x="3379446" y="5119269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1" name="矩形 40"/>
          <p:cNvSpPr/>
          <p:nvPr/>
        </p:nvSpPr>
        <p:spPr bwMode="white">
          <a:xfrm>
            <a:off x="2627613" y="5455087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2" name="矩形 41"/>
          <p:cNvSpPr/>
          <p:nvPr/>
        </p:nvSpPr>
        <p:spPr bwMode="white">
          <a:xfrm>
            <a:off x="1138546" y="5790904"/>
            <a:ext cx="540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3" name="矩形 42"/>
          <p:cNvSpPr/>
          <p:nvPr/>
        </p:nvSpPr>
        <p:spPr bwMode="white">
          <a:xfrm>
            <a:off x="1050954" y="6119421"/>
            <a:ext cx="576000" cy="252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65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403350" y="3118485"/>
            <a:ext cx="892175" cy="403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479165" y="3118485"/>
            <a:ext cx="881380" cy="403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544820" y="3118485"/>
            <a:ext cx="902970" cy="403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20000" y="3118485"/>
            <a:ext cx="902970" cy="403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95815" y="3118485"/>
            <a:ext cx="892175" cy="403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2171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032429" y="3981911"/>
            <a:ext cx="238016" cy="27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261256" y="4725856"/>
            <a:ext cx="180892" cy="276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22909" y="4716318"/>
            <a:ext cx="247537" cy="295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03603" y="4716318"/>
            <a:ext cx="257057" cy="295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022909" y="5412574"/>
            <a:ext cx="247537" cy="2861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MGI2YTZkNGE2Njk2NzcyNTAzOGM5ZmQ1NzQ5MzlhNzI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杜～杜</cp:lastModifiedBy>
  <cp:revision>8</cp:revision>
  <dcterms:created xsi:type="dcterms:W3CDTF">2023-07-03T01:47:00Z</dcterms:created>
  <dcterms:modified xsi:type="dcterms:W3CDTF">2024-07-29T03:12:22Z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