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29" b="28629"/>
          <a:stretch>
            <a:fillRect/>
          </a:stretch>
        </p:blipFill>
        <p:spPr>
          <a:xfrm>
            <a:off x="4421505" y="3714750"/>
            <a:ext cx="3348990" cy="671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" r="50298" b="8624"/>
          <a:stretch>
            <a:fillRect/>
          </a:stretch>
        </p:blipFill>
        <p:spPr>
          <a:xfrm>
            <a:off x="3233420" y="1915795"/>
            <a:ext cx="5725795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59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786876" y="2930676"/>
            <a:ext cx="2237355" cy="343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70315" y="2851150"/>
            <a:ext cx="1739900" cy="498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910644" y="3750151"/>
            <a:ext cx="247537" cy="285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27834" y="3759679"/>
            <a:ext cx="266578" cy="276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89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81630" y="1887855"/>
            <a:ext cx="316230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27825" y="1887855"/>
            <a:ext cx="316230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93045" y="1887855"/>
            <a:ext cx="316230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01925" y="2604135"/>
            <a:ext cx="303530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27825" y="2592705"/>
            <a:ext cx="316230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01275" y="2592705"/>
            <a:ext cx="329565" cy="35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18485" y="3428365"/>
            <a:ext cx="329565" cy="368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317490" y="3428365"/>
            <a:ext cx="329565" cy="368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629900" y="3428365"/>
            <a:ext cx="329565" cy="368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76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38160" y="2912745"/>
            <a:ext cx="294005" cy="283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48250" y="4202430"/>
            <a:ext cx="552450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47080" y="4376420"/>
            <a:ext cx="342900" cy="8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23990" y="4202430"/>
            <a:ext cx="330835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81900" y="4213860"/>
            <a:ext cx="319405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48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92200" y="2827655"/>
            <a:ext cx="3362325" cy="2893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2024-07-24T12:34:51Z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