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32" b="25181"/>
          <a:stretch>
            <a:fillRect/>
          </a:stretch>
        </p:blipFill>
        <p:spPr>
          <a:xfrm>
            <a:off x="4323715" y="3735070"/>
            <a:ext cx="3544570" cy="722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8" r="50298" b="8624"/>
          <a:stretch>
            <a:fillRect/>
          </a:stretch>
        </p:blipFill>
        <p:spPr>
          <a:xfrm>
            <a:off x="3233420" y="1915795"/>
            <a:ext cx="5725795" cy="1203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284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139471" y="3303973"/>
            <a:ext cx="8511471" cy="667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94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68220" y="3283585"/>
            <a:ext cx="382905" cy="417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334385" y="3283585"/>
            <a:ext cx="376555" cy="335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394200" y="3271520"/>
            <a:ext cx="349885" cy="347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516620" y="3283585"/>
            <a:ext cx="349885" cy="335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564370" y="3271520"/>
            <a:ext cx="336550" cy="347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610850" y="3271520"/>
            <a:ext cx="349885" cy="347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79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681720" y="1748155"/>
            <a:ext cx="337820" cy="287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683625" y="2338705"/>
            <a:ext cx="325120" cy="287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696960" y="2920365"/>
            <a:ext cx="299720" cy="287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058670" y="4038600"/>
            <a:ext cx="4311650" cy="379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058670" y="4629150"/>
            <a:ext cx="4906645" cy="389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46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605020" y="2792095"/>
            <a:ext cx="304800" cy="318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576195" y="3707130"/>
            <a:ext cx="316865" cy="307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586480" y="3696335"/>
            <a:ext cx="304800" cy="318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586480" y="4592320"/>
            <a:ext cx="304800" cy="307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592955" y="4602480"/>
            <a:ext cx="328930" cy="297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6</cp:revision>
  <dcterms:created xsi:type="dcterms:W3CDTF">2023-07-03T01:47:00Z</dcterms:created>
  <dcterms:modified xsi:type="dcterms:W3CDTF">2024-07-24T12:29:30Z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