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55" b="28402"/>
          <a:stretch>
            <a:fillRect/>
          </a:stretch>
        </p:blipFill>
        <p:spPr>
          <a:xfrm>
            <a:off x="4313555" y="3651885"/>
            <a:ext cx="3564890" cy="691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8" r="50298" b="8624"/>
          <a:stretch>
            <a:fillRect/>
          </a:stretch>
        </p:blipFill>
        <p:spPr>
          <a:xfrm>
            <a:off x="3233420" y="1915795"/>
            <a:ext cx="5725795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21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041775" y="3020060"/>
            <a:ext cx="329565" cy="39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07990" y="3022600"/>
            <a:ext cx="329565" cy="37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40780" y="3020060"/>
            <a:ext cx="329565" cy="39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39150" y="3020060"/>
            <a:ext cx="342900" cy="39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63685" y="3034030"/>
            <a:ext cx="329565" cy="365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06635" y="3020060"/>
            <a:ext cx="329565" cy="39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639425" y="3020060"/>
            <a:ext cx="329565" cy="39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74565" y="3575685"/>
            <a:ext cx="329565" cy="37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974205" y="3575685"/>
            <a:ext cx="329565" cy="37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705725" y="3575685"/>
            <a:ext cx="342900" cy="37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173210" y="3575685"/>
            <a:ext cx="329565" cy="37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933940" y="3575685"/>
            <a:ext cx="237490" cy="37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639425" y="3575685"/>
            <a:ext cx="329565" cy="37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91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48155" y="3644265"/>
            <a:ext cx="339090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95270" y="3644265"/>
            <a:ext cx="339090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41115" y="3644265"/>
            <a:ext cx="351790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48264" y="3644413"/>
            <a:ext cx="2113586" cy="352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79615" y="3643630"/>
            <a:ext cx="335915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26730" y="3644900"/>
            <a:ext cx="335915" cy="339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71305" y="3643630"/>
            <a:ext cx="35052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89355" y="3644413"/>
            <a:ext cx="2123107" cy="352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748155" y="4644390"/>
            <a:ext cx="339090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795270" y="4655185"/>
            <a:ext cx="339090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842385" y="4644390"/>
            <a:ext cx="339090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348264" y="4644620"/>
            <a:ext cx="2113586" cy="352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067550" y="4643755"/>
            <a:ext cx="35052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124190" y="4643755"/>
            <a:ext cx="35052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171305" y="4654550"/>
            <a:ext cx="350520" cy="339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689355" y="4644620"/>
            <a:ext cx="2123107" cy="352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animBg="1"/>
      <p:bldP spid="8" grpId="0" bldLvl="0" animBg="1"/>
      <p:bldP spid="9" grpId="0" bldLvl="0" animBg="1"/>
      <p:bldP spid="10" grpId="0" bldLvl="0" animBg="1"/>
      <p:bldP spid="11" grpId="0" animBg="1"/>
      <p:bldP spid="12" grpId="0" bldLvl="0" animBg="1"/>
      <p:bldP spid="13" grpId="0" bldLvl="0" animBg="1"/>
      <p:bldP spid="14" grpId="0" bldLvl="0" animBg="1"/>
      <p:bldP spid="15" grpId="0" animBg="1"/>
      <p:bldP spid="16" grpId="0" bldLvl="0" animBg="1"/>
      <p:bldP spid="17" grpId="0" bldLvl="0" animBg="1"/>
      <p:bldP spid="18" grpId="0" bldLvl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99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45705" y="2529205"/>
            <a:ext cx="299085" cy="34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39760" y="2696210"/>
            <a:ext cx="321310" cy="83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05875" y="2540000"/>
            <a:ext cx="321310" cy="33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73945" y="2540000"/>
            <a:ext cx="299085" cy="33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99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01719" y="2902776"/>
            <a:ext cx="904462" cy="343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70315" y="3104515"/>
            <a:ext cx="600075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53640" y="3428365"/>
            <a:ext cx="590550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38395" y="3428365"/>
            <a:ext cx="600075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51750" y="3441065"/>
            <a:ext cx="571500" cy="319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37140" y="3428365"/>
            <a:ext cx="590550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425065" y="4208145"/>
            <a:ext cx="600075" cy="345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928870" y="4210050"/>
            <a:ext cx="600075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613650" y="4198620"/>
            <a:ext cx="600075" cy="345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雪之天使</cp:lastModifiedBy>
  <cp:revision>7</cp:revision>
  <dcterms:created xsi:type="dcterms:W3CDTF">2023-07-03T01:47:00Z</dcterms:created>
  <dcterms:modified xsi:type="dcterms:W3CDTF">2024-07-24T15:03:38Z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