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3" b="30506"/>
          <a:stretch>
            <a:fillRect/>
          </a:stretch>
        </p:blipFill>
        <p:spPr>
          <a:xfrm>
            <a:off x="4319270" y="3703320"/>
            <a:ext cx="3554730" cy="67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5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86413" y="3494984"/>
            <a:ext cx="6626380" cy="87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9525" y="3330575"/>
            <a:ext cx="363220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66645" y="3330575"/>
            <a:ext cx="264795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82010" y="3329305"/>
            <a:ext cx="376555" cy="35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00793" y="3330667"/>
            <a:ext cx="2113586" cy="352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73035" y="3329940"/>
            <a:ext cx="33845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1420" y="3329940"/>
            <a:ext cx="32575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78695" y="3329940"/>
            <a:ext cx="32575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89050" y="4168140"/>
            <a:ext cx="363220" cy="35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36165" y="4178935"/>
            <a:ext cx="363220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24555" y="4178935"/>
            <a:ext cx="251460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00793" y="4178657"/>
            <a:ext cx="2113586" cy="343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73035" y="4168775"/>
            <a:ext cx="33845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30945" y="4178935"/>
            <a:ext cx="325755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67900" y="4168775"/>
            <a:ext cx="33845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1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617460" y="2229485"/>
            <a:ext cx="36131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88655" y="2320925"/>
            <a:ext cx="388620" cy="28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66835" y="2229485"/>
            <a:ext cx="374650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26650" y="2229485"/>
            <a:ext cx="36131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1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594479" y="2932766"/>
            <a:ext cx="523637" cy="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420000">
            <a:off x="8023384" y="3168835"/>
            <a:ext cx="180000" cy="34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5173" y="3133059"/>
            <a:ext cx="142809" cy="35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 rot="2220000">
            <a:off x="9568443" y="3834872"/>
            <a:ext cx="396000" cy="1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99471" y="3896082"/>
            <a:ext cx="152331" cy="41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91272" y="4477887"/>
            <a:ext cx="218975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 rot="20520000">
            <a:off x="8569380" y="4508136"/>
            <a:ext cx="647404" cy="1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