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9" b="29438"/>
          <a:stretch>
            <a:fillRect/>
          </a:stretch>
        </p:blipFill>
        <p:spPr>
          <a:xfrm>
            <a:off x="4405630" y="3703955"/>
            <a:ext cx="3380105" cy="701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38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18565" y="4418965"/>
            <a:ext cx="432435" cy="36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24735" y="4420235"/>
            <a:ext cx="30416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26130" y="4420235"/>
            <a:ext cx="415925" cy="3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00793" y="4419769"/>
            <a:ext cx="2113586" cy="352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15150" y="4420235"/>
            <a:ext cx="35052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967980" y="4420235"/>
            <a:ext cx="377190" cy="351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17000" y="4419600"/>
            <a:ext cx="363855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46545" y="4419769"/>
            <a:ext cx="2113586" cy="352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animBg="1"/>
      <p:bldP spid="10" grpId="0" bldLvl="0" animBg="1"/>
      <p:bldP spid="11" grpId="0" bldLvl="0" animBg="1"/>
      <p:bldP spid="12" grpId="0" bldLvl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0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01190" y="2017078"/>
            <a:ext cx="514115" cy="343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254115" y="1937385"/>
            <a:ext cx="401320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00870" y="1925955"/>
            <a:ext cx="401320" cy="36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91801" y="2942200"/>
            <a:ext cx="933024" cy="343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95950" y="2862580"/>
            <a:ext cx="432435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942070" y="2862580"/>
            <a:ext cx="432435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58247" y="3857785"/>
            <a:ext cx="295140" cy="343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744210" y="3787775"/>
            <a:ext cx="293370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42780" y="3787775"/>
            <a:ext cx="293370" cy="347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52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47440" y="2965450"/>
            <a:ext cx="313055" cy="321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97985" y="2998470"/>
            <a:ext cx="325120" cy="23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95520" y="2979420"/>
            <a:ext cx="224790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06745" y="2979420"/>
            <a:ext cx="300355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57640" y="2979420"/>
            <a:ext cx="300355" cy="297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05645" y="3086100"/>
            <a:ext cx="325120" cy="78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73335" y="2967355"/>
            <a:ext cx="28765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123930" y="2976880"/>
            <a:ext cx="300355" cy="3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4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804160" y="3515360"/>
            <a:ext cx="26860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726815" y="4338320"/>
            <a:ext cx="36068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81855" y="4349115"/>
            <a:ext cx="245745" cy="32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65775" y="4338320"/>
            <a:ext cx="34671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78270" y="4338320"/>
            <a:ext cx="36068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90130" y="4338320"/>
            <a:ext cx="37592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06435" y="4349115"/>
            <a:ext cx="360680" cy="32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229725" y="4338320"/>
            <a:ext cx="36068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33965" y="4349115"/>
            <a:ext cx="360680" cy="326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728085" y="4891405"/>
            <a:ext cx="34671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650105" y="4891405"/>
            <a:ext cx="36068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564505" y="4891405"/>
            <a:ext cx="36068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464935" y="4891405"/>
            <a:ext cx="39052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7392035" y="4891405"/>
            <a:ext cx="36068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306435" y="4891405"/>
            <a:ext cx="36068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261475" y="4891405"/>
            <a:ext cx="24574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10133965" y="4891405"/>
            <a:ext cx="36068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雪之天使</cp:lastModifiedBy>
  <cp:revision>7</cp:revision>
  <dcterms:created xsi:type="dcterms:W3CDTF">2023-07-03T01:47:00Z</dcterms:created>
  <dcterms:modified xsi:type="dcterms:W3CDTF">2024-07-24T15:02:19Z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