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" r="50298" b="8624"/>
          <a:stretch>
            <a:fillRect/>
          </a:stretch>
        </p:blipFill>
        <p:spPr>
          <a:xfrm>
            <a:off x="3233420" y="1915795"/>
            <a:ext cx="5725795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7" r="67087" b="37264"/>
          <a:stretch>
            <a:fillRect/>
          </a:stretch>
        </p:blipFill>
        <p:spPr>
          <a:xfrm>
            <a:off x="4199890" y="3717290"/>
            <a:ext cx="3791585" cy="555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01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47140" y="3868420"/>
            <a:ext cx="322580" cy="31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223135" y="3856990"/>
            <a:ext cx="287655" cy="325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181350" y="3856990"/>
            <a:ext cx="310515" cy="325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43735" y="3867331"/>
            <a:ext cx="2113586" cy="343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808470" y="3869690"/>
            <a:ext cx="350520" cy="31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15580" y="3869690"/>
            <a:ext cx="255905" cy="31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40775" y="3859530"/>
            <a:ext cx="350520" cy="32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213322" y="3867331"/>
            <a:ext cx="2123107" cy="343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259840" y="4534535"/>
            <a:ext cx="299720" cy="325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208530" y="4536440"/>
            <a:ext cx="322580" cy="31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182620" y="4536440"/>
            <a:ext cx="299720" cy="31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643735" y="4534946"/>
            <a:ext cx="2113586" cy="352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808470" y="4537075"/>
            <a:ext cx="350520" cy="32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7781925" y="4537075"/>
            <a:ext cx="336550" cy="32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788400" y="4537710"/>
            <a:ext cx="242570" cy="312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213322" y="4534946"/>
            <a:ext cx="2123107" cy="352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animBg="1"/>
      <p:bldP spid="10" grpId="0" bldLvl="0" animBg="1"/>
      <p:bldP spid="11" grpId="0" bldLvl="0" animBg="1"/>
      <p:bldP spid="12" grpId="0" bldLvl="0" animBg="1"/>
      <p:bldP spid="13" grpId="0" animBg="1"/>
      <p:bldP spid="14" grpId="0" bldLvl="0" animBg="1"/>
      <p:bldP spid="15" grpId="0" bldLvl="0" animBg="1"/>
      <p:bldP spid="16" grpId="0" bldLvl="0" animBg="1"/>
      <p:bldP spid="17" grpId="0" animBg="1"/>
      <p:bldP spid="18" grpId="0" bldLvl="0" animBg="1"/>
      <p:bldP spid="19" grpId="0" bldLvl="0" animBg="1"/>
      <p:bldP spid="20" grpId="0" bldLvl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84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68165" y="2226784"/>
            <a:ext cx="4350942" cy="658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85553" y="2245857"/>
            <a:ext cx="1380495" cy="629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80165" y="2245857"/>
            <a:ext cx="1666115" cy="6580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819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77223" y="1826706"/>
            <a:ext cx="1827966" cy="314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39915" y="1767840"/>
            <a:ext cx="37719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67010" y="1767840"/>
            <a:ext cx="37719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62776" y="2561330"/>
            <a:ext cx="1351933" cy="314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389370" y="2559050"/>
            <a:ext cx="363855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36485" y="2559050"/>
            <a:ext cx="363855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17100" y="2559050"/>
            <a:ext cx="363855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875645" y="2559050"/>
            <a:ext cx="350520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72628" y="3295954"/>
            <a:ext cx="2351603" cy="29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435725" y="3361055"/>
            <a:ext cx="24257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447915" y="3361055"/>
            <a:ext cx="35052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264650" y="3350895"/>
            <a:ext cx="363855" cy="350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875645" y="3361055"/>
            <a:ext cx="35052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96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07300" y="3211830"/>
            <a:ext cx="3410585" cy="1104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6</cp:revision>
  <dcterms:created xsi:type="dcterms:W3CDTF">2023-07-03T01:47:00Z</dcterms:created>
  <dcterms:modified xsi:type="dcterms:W3CDTF">2024-07-24T12:13:42Z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