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04" b="21787"/>
          <a:stretch>
            <a:fillRect/>
          </a:stretch>
        </p:blipFill>
        <p:spPr>
          <a:xfrm>
            <a:off x="3716655" y="3744595"/>
            <a:ext cx="4768850" cy="722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 r="58693" b="10142"/>
          <a:stretch>
            <a:fillRect/>
          </a:stretch>
        </p:blipFill>
        <p:spPr>
          <a:xfrm>
            <a:off x="3716655" y="2018665"/>
            <a:ext cx="4758690" cy="1183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0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814446" y="4562444"/>
            <a:ext cx="1466181" cy="362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1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2834640" y="3570605"/>
            <a:ext cx="1142365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38930" y="3570605"/>
            <a:ext cx="1142365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66150" y="3570605"/>
            <a:ext cx="1142365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70440" y="3570605"/>
            <a:ext cx="113284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7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0285" y="3252470"/>
            <a:ext cx="4888230" cy="1102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70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629650" y="2439035"/>
            <a:ext cx="502285" cy="506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82820" y="4182745"/>
            <a:ext cx="502285" cy="506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