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 b="33831"/>
          <a:stretch>
            <a:fillRect/>
          </a:stretch>
        </p:blipFill>
        <p:spPr>
          <a:xfrm>
            <a:off x="5085080" y="3663315"/>
            <a:ext cx="2021840" cy="6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r="31364" b="8458"/>
          <a:stretch>
            <a:fillRect/>
          </a:stretch>
        </p:blipFill>
        <p:spPr>
          <a:xfrm>
            <a:off x="2142490" y="2019935"/>
            <a:ext cx="790702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291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52692" y="2708129"/>
            <a:ext cx="454735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31565" y="4352925"/>
            <a:ext cx="654050" cy="38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78985" y="5910580"/>
            <a:ext cx="396240" cy="3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7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4430" y="2370455"/>
            <a:ext cx="539750" cy="48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76095" y="2379980"/>
            <a:ext cx="491490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4430" y="3032125"/>
            <a:ext cx="45402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30145" y="3020060"/>
            <a:ext cx="45402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02765" y="3660140"/>
            <a:ext cx="44259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33685" y="3696970"/>
            <a:ext cx="24193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32350" y="4297045"/>
            <a:ext cx="35623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04735" y="4297045"/>
            <a:ext cx="34163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39225" y="4297045"/>
            <a:ext cx="37020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2"/>
          <a:stretch>
            <a:fillRect/>
          </a:stretch>
        </p:blipFill>
        <p:spPr>
          <a:xfrm>
            <a:off x="539750" y="720090"/>
            <a:ext cx="11520170" cy="263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28385" y="1694815"/>
            <a:ext cx="514350" cy="6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95595" y="2372995"/>
            <a:ext cx="514350" cy="59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68985" y="2965450"/>
            <a:ext cx="3086100" cy="59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92160"/>
            <a:ext cx="11520000" cy="282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9225" y="3714115"/>
            <a:ext cx="82105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3990" y="3689350"/>
            <a:ext cx="84201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70185" y="3689350"/>
            <a:ext cx="84201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0" r="22969"/>
          <a:stretch>
            <a:fillRect/>
          </a:stretch>
        </p:blipFill>
        <p:spPr>
          <a:xfrm>
            <a:off x="539750" y="526415"/>
            <a:ext cx="8874125" cy="96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2024-07-24T11:47:08Z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