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46" b="22987"/>
          <a:stretch>
            <a:fillRect/>
          </a:stretch>
        </p:blipFill>
        <p:spPr>
          <a:xfrm>
            <a:off x="4220845" y="3653155"/>
            <a:ext cx="3750310" cy="75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r="31364" b="8458"/>
          <a:stretch>
            <a:fillRect/>
          </a:stretch>
        </p:blipFill>
        <p:spPr>
          <a:xfrm>
            <a:off x="2142490" y="2019935"/>
            <a:ext cx="7907020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7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64940" y="2596515"/>
            <a:ext cx="49974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73010" y="2604770"/>
            <a:ext cx="499745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0640" y="3281045"/>
            <a:ext cx="499745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41415" y="3260090"/>
            <a:ext cx="48768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02990" y="4069715"/>
            <a:ext cx="499745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10325" y="4069715"/>
            <a:ext cx="51181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3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72180" y="2985135"/>
            <a:ext cx="554990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75625" y="2985135"/>
            <a:ext cx="554990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05605" y="3605530"/>
            <a:ext cx="565785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09410" y="3605530"/>
            <a:ext cx="554990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7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53130" y="3449955"/>
            <a:ext cx="735330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7420" y="4459605"/>
            <a:ext cx="735330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1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59420" y="3355975"/>
            <a:ext cx="433070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55305" y="3991610"/>
            <a:ext cx="295910" cy="25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9420" y="4460875"/>
            <a:ext cx="433070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