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4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73" r="67181" b="36935"/>
          <a:stretch>
            <a:fillRect/>
          </a:stretch>
        </p:blipFill>
        <p:spPr>
          <a:xfrm>
            <a:off x="4205605" y="3643630"/>
            <a:ext cx="3780790" cy="514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1" r="31364" b="8458"/>
          <a:stretch>
            <a:fillRect/>
          </a:stretch>
        </p:blipFill>
        <p:spPr>
          <a:xfrm>
            <a:off x="2142490" y="2019935"/>
            <a:ext cx="7907020" cy="1203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04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9356090" y="2529840"/>
            <a:ext cx="514350" cy="50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222740" y="3195955"/>
            <a:ext cx="514350" cy="519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889490" y="3930015"/>
            <a:ext cx="514350" cy="519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67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22450" y="1844675"/>
            <a:ext cx="447040" cy="375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214120" y="2494280"/>
            <a:ext cx="434340" cy="363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811655" y="2470785"/>
            <a:ext cx="471170" cy="414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489835" y="2473325"/>
            <a:ext cx="434340" cy="388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78000" y="3137535"/>
            <a:ext cx="568325" cy="313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09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41550" y="2510155"/>
            <a:ext cx="755015" cy="438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098290" y="2509520"/>
            <a:ext cx="755015" cy="450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021070" y="2509520"/>
            <a:ext cx="755015" cy="450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620250" y="2519680"/>
            <a:ext cx="755015" cy="438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75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619365" y="2638425"/>
            <a:ext cx="534670" cy="462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011545" y="3267710"/>
            <a:ext cx="495300" cy="462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92390" y="3848735"/>
            <a:ext cx="337185" cy="462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011545" y="4439920"/>
            <a:ext cx="495300" cy="462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6</cp:revision>
  <dcterms:created xsi:type="dcterms:W3CDTF">2023-07-03T01:47:00Z</dcterms:created>
  <dcterms:modified xsi:type="dcterms:W3CDTF">2024-07-24T11:41:21Z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