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9" b="28963"/>
          <a:stretch>
            <a:fillRect/>
          </a:stretch>
        </p:blipFill>
        <p:spPr>
          <a:xfrm>
            <a:off x="4725035" y="3714115"/>
            <a:ext cx="2741930" cy="774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r="52536" b="7886"/>
          <a:stretch>
            <a:fillRect/>
          </a:stretch>
        </p:blipFill>
        <p:spPr>
          <a:xfrm>
            <a:off x="3361690" y="1999615"/>
            <a:ext cx="5467985" cy="120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37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39265" y="4660900"/>
            <a:ext cx="315595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27020" y="4672965"/>
            <a:ext cx="21780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30320" y="4672965"/>
            <a:ext cx="33972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76490" y="4672965"/>
            <a:ext cx="33972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68055" y="4672965"/>
            <a:ext cx="21780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82785" y="4660900"/>
            <a:ext cx="327025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32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664960" y="2441575"/>
            <a:ext cx="282575" cy="41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28765" y="4755515"/>
            <a:ext cx="392430" cy="429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4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175" y="1694815"/>
            <a:ext cx="4003675" cy="53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04100" y="1684655"/>
            <a:ext cx="3872230" cy="57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98800" y="2658110"/>
            <a:ext cx="36068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45730" y="2660015"/>
            <a:ext cx="34671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91575" y="2658110"/>
            <a:ext cx="36068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99008" y="2658574"/>
            <a:ext cx="2208793" cy="362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1" grpId="0" bldLvl="0" animBg="1"/>
      <p:bldP spid="12" grpId="0" bldLvl="0" animBg="1"/>
      <p:bldP spid="13" grpId="0" bldLvl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97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圆角矩形 4"/>
          <p:cNvSpPr/>
          <p:nvPr/>
        </p:nvSpPr>
        <p:spPr bwMode="white">
          <a:xfrm>
            <a:off x="2180590" y="3340735"/>
            <a:ext cx="697865" cy="319405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圆角矩形 5"/>
          <p:cNvSpPr/>
          <p:nvPr/>
        </p:nvSpPr>
        <p:spPr bwMode="white">
          <a:xfrm>
            <a:off x="5733415" y="3342640"/>
            <a:ext cx="686435" cy="307340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圆角矩形 6"/>
          <p:cNvSpPr/>
          <p:nvPr/>
        </p:nvSpPr>
        <p:spPr bwMode="white">
          <a:xfrm>
            <a:off x="9316085" y="3340735"/>
            <a:ext cx="745490" cy="319405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圆角矩形 7"/>
          <p:cNvSpPr/>
          <p:nvPr/>
        </p:nvSpPr>
        <p:spPr bwMode="white">
          <a:xfrm>
            <a:off x="2176780" y="3807460"/>
            <a:ext cx="733425" cy="319405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圆角矩形 8"/>
          <p:cNvSpPr/>
          <p:nvPr/>
        </p:nvSpPr>
        <p:spPr bwMode="white">
          <a:xfrm>
            <a:off x="5716270" y="3807460"/>
            <a:ext cx="757555" cy="319405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圆角矩形 9"/>
          <p:cNvSpPr/>
          <p:nvPr/>
        </p:nvSpPr>
        <p:spPr bwMode="white">
          <a:xfrm>
            <a:off x="9331960" y="3807460"/>
            <a:ext cx="686435" cy="319405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43140" y="4478899"/>
            <a:ext cx="2208793" cy="362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7</cp:revision>
  <dcterms:created xsi:type="dcterms:W3CDTF">2023-07-03T01:47:00Z</dcterms:created>
  <dcterms:modified xsi:type="dcterms:W3CDTF">2024-07-24T11:34:05Z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