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8" b="22425"/>
          <a:stretch>
            <a:fillRect/>
          </a:stretch>
        </p:blipFill>
        <p:spPr>
          <a:xfrm>
            <a:off x="3928110" y="3696335"/>
            <a:ext cx="4336415" cy="784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r="52536" b="7886"/>
          <a:stretch>
            <a:fillRect/>
          </a:stretch>
        </p:blipFill>
        <p:spPr>
          <a:xfrm>
            <a:off x="3361690" y="1999615"/>
            <a:ext cx="5467985" cy="120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4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82016" y="2141934"/>
            <a:ext cx="247537" cy="276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28429" y="2132391"/>
            <a:ext cx="247537" cy="28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12925" y="2141934"/>
            <a:ext cx="171371" cy="276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8115" y="3296920"/>
            <a:ext cx="2637155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28826" y="3334832"/>
            <a:ext cx="1732760" cy="45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22842" y="3296659"/>
            <a:ext cx="1732760" cy="45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2958" y="2740770"/>
            <a:ext cx="8549553" cy="81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02865" y="3975100"/>
            <a:ext cx="40132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73295" y="3975100"/>
            <a:ext cx="40132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49620" y="3975100"/>
            <a:ext cx="40132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17690" y="3976370"/>
            <a:ext cx="38544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50530" y="3976370"/>
            <a:ext cx="385445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43365" y="3976370"/>
            <a:ext cx="401320" cy="395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19055" y="3975100"/>
            <a:ext cx="40132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6990" y="3429000"/>
            <a:ext cx="1641475" cy="42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82155" y="3429000"/>
            <a:ext cx="1581785" cy="42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7</cp:revision>
  <dcterms:created xsi:type="dcterms:W3CDTF">2023-07-03T01:47:00Z</dcterms:created>
  <dcterms:modified xsi:type="dcterms:W3CDTF">2024-07-24T11:35:31Z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