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51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40" b="31589"/>
          <a:stretch>
            <a:fillRect/>
          </a:stretch>
        </p:blipFill>
        <p:spPr>
          <a:xfrm>
            <a:off x="3695700" y="3676015"/>
            <a:ext cx="4799330" cy="697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r="52536" b="7886"/>
          <a:stretch>
            <a:fillRect/>
          </a:stretch>
        </p:blipFill>
        <p:spPr>
          <a:xfrm>
            <a:off x="3361690" y="1999615"/>
            <a:ext cx="5467985" cy="120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8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532120" y="3331210"/>
            <a:ext cx="354965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12255" y="3331210"/>
            <a:ext cx="24511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13015" y="3331210"/>
            <a:ext cx="38227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68450" y="4244340"/>
            <a:ext cx="2861310" cy="54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614181" y="4341755"/>
            <a:ext cx="238015" cy="266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18512" y="4341755"/>
            <a:ext cx="161851" cy="25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546545" y="4341755"/>
            <a:ext cx="247537" cy="25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4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94275" y="970280"/>
            <a:ext cx="3780790" cy="71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04685" y="2072640"/>
            <a:ext cx="600075" cy="6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08595" y="2063149"/>
            <a:ext cx="409388" cy="69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36958" y="2063149"/>
            <a:ext cx="418910" cy="69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74842" y="2063149"/>
            <a:ext cx="437950" cy="69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22247" y="2063149"/>
            <a:ext cx="418910" cy="69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15371" y="3130048"/>
            <a:ext cx="238016" cy="285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828030" y="3129915"/>
            <a:ext cx="34480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09740" y="3119755"/>
            <a:ext cx="517525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70290" y="3129915"/>
            <a:ext cx="497840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709785" y="3129915"/>
            <a:ext cx="53657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812145" y="3129915"/>
            <a:ext cx="36385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5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9130" y="3876675"/>
            <a:ext cx="382270" cy="38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90215" y="3876675"/>
            <a:ext cx="354965" cy="38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69715" y="3888105"/>
            <a:ext cx="269240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38720" y="3886200"/>
            <a:ext cx="368935" cy="38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88375" y="3876675"/>
            <a:ext cx="354965" cy="38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31680" y="3876675"/>
            <a:ext cx="382270" cy="38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54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83335" y="4592955"/>
            <a:ext cx="37782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65325" y="4765675"/>
            <a:ext cx="407035" cy="84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87955" y="4594225"/>
            <a:ext cx="261620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88715" y="4594225"/>
            <a:ext cx="407035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58080" y="4592955"/>
            <a:ext cx="37782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40705" y="4765675"/>
            <a:ext cx="407035" cy="84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16345" y="4594225"/>
            <a:ext cx="407035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98385" y="4594225"/>
            <a:ext cx="276225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633460" y="4592955"/>
            <a:ext cx="37782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05925" y="4765675"/>
            <a:ext cx="407035" cy="84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96805" y="4594225"/>
            <a:ext cx="363220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040745" y="4592955"/>
            <a:ext cx="392430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ZTFmYjk4ZDEyZjJkZTY3MGU0N2MxZTMxYzQzM2Q5Z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2023-07-03T01:47:00Z</dcterms:created>
  <dcterms:modified xsi:type="dcterms:W3CDTF">2024-07-24T09:22:58Z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